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7" r:id="rId6"/>
    <p:sldId id="287" r:id="rId7"/>
    <p:sldId id="286" r:id="rId8"/>
    <p:sldId id="293" r:id="rId9"/>
    <p:sldId id="290" r:id="rId10"/>
    <p:sldId id="292" r:id="rId11"/>
    <p:sldId id="289" r:id="rId12"/>
    <p:sldId id="288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8" r:id="rId24"/>
    <p:sldId id="309" r:id="rId25"/>
    <p:sldId id="310" r:id="rId26"/>
    <p:sldId id="311" r:id="rId27"/>
    <p:sldId id="312" r:id="rId28"/>
    <p:sldId id="313" r:id="rId29"/>
    <p:sldId id="318" r:id="rId30"/>
    <p:sldId id="314" r:id="rId31"/>
    <p:sldId id="315" r:id="rId32"/>
    <p:sldId id="316" r:id="rId33"/>
    <p:sldId id="317" r:id="rId34"/>
    <p:sldId id="319" r:id="rId35"/>
    <p:sldId id="320" r:id="rId36"/>
    <p:sldId id="321" r:id="rId37"/>
    <p:sldId id="322" r:id="rId38"/>
    <p:sldId id="323" r:id="rId39"/>
    <p:sldId id="325" r:id="rId40"/>
    <p:sldId id="324" r:id="rId41"/>
    <p:sldId id="326" r:id="rId42"/>
    <p:sldId id="327" r:id="rId43"/>
    <p:sldId id="328" r:id="rId44"/>
    <p:sldId id="332" r:id="rId45"/>
    <p:sldId id="330" r:id="rId46"/>
    <p:sldId id="3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>
        <p:scale>
          <a:sx n="66" d="100"/>
          <a:sy n="66" d="100"/>
        </p:scale>
        <p:origin x="632" y="2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Anushka SBOBNG-PTIY/FHF" userId="3b567959-6fce-4a40-bc31-d51ce36f3b9f" providerId="ADAL" clId="{F1D8A38F-4996-4AAA-8691-7E03AD1E3556}"/>
    <pc:docChg chg="undo redo custSel addSld delSld modSld sldOrd">
      <pc:chgData name="Patel, Anushka SBOBNG-PTIY/FHF" userId="3b567959-6fce-4a40-bc31-d51ce36f3b9f" providerId="ADAL" clId="{F1D8A38F-4996-4AAA-8691-7E03AD1E3556}" dt="2023-09-29T12:26:31.996" v="13742" actId="1076"/>
      <pc:docMkLst>
        <pc:docMk/>
      </pc:docMkLst>
      <pc:sldChg chg="modSp mod">
        <pc:chgData name="Patel, Anushka SBOBNG-PTIY/FHF" userId="3b567959-6fce-4a40-bc31-d51ce36f3b9f" providerId="ADAL" clId="{F1D8A38F-4996-4AAA-8691-7E03AD1E3556}" dt="2023-09-01T17:43:52.874" v="4195" actId="20577"/>
        <pc:sldMkLst>
          <pc:docMk/>
          <pc:sldMk cId="3946934594" sldId="256"/>
        </pc:sldMkLst>
        <pc:spChg chg="mod">
          <ac:chgData name="Patel, Anushka SBOBNG-PTIY/FHF" userId="3b567959-6fce-4a40-bc31-d51ce36f3b9f" providerId="ADAL" clId="{F1D8A38F-4996-4AAA-8691-7E03AD1E3556}" dt="2023-09-01T17:43:52.874" v="4195" actId="20577"/>
          <ac:spMkLst>
            <pc:docMk/>
            <pc:sldMk cId="3946934594" sldId="256"/>
            <ac:spMk id="5" creationId="{7ACAA2D2-A5C8-3D92-C4BB-787B8FB9A89D}"/>
          </ac:spMkLst>
        </pc:spChg>
      </pc:sldChg>
      <pc:sldChg chg="modSp mod ord">
        <pc:chgData name="Patel, Anushka SBOBNG-PTIY/FHF" userId="3b567959-6fce-4a40-bc31-d51ce36f3b9f" providerId="ADAL" clId="{F1D8A38F-4996-4AAA-8691-7E03AD1E3556}" dt="2023-09-01T16:33:46.724" v="2864" actId="1076"/>
        <pc:sldMkLst>
          <pc:docMk/>
          <pc:sldMk cId="2902794312" sldId="257"/>
        </pc:sldMkLst>
        <pc:spChg chg="mod">
          <ac:chgData name="Patel, Anushka SBOBNG-PTIY/FHF" userId="3b567959-6fce-4a40-bc31-d51ce36f3b9f" providerId="ADAL" clId="{F1D8A38F-4996-4AAA-8691-7E03AD1E3556}" dt="2023-09-01T16:33:46.724" v="2864" actId="1076"/>
          <ac:spMkLst>
            <pc:docMk/>
            <pc:sldMk cId="2902794312" sldId="257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8-25T15:59:46.633" v="7" actId="20577"/>
          <ac:spMkLst>
            <pc:docMk/>
            <pc:sldMk cId="2902794312" sldId="257"/>
            <ac:spMk id="5" creationId="{0A95F4DE-39B7-4CE2-BC1E-8B8AE662A895}"/>
          </ac:spMkLst>
        </pc:spChg>
      </pc:sldChg>
      <pc:sldChg chg="modSp del mod ord">
        <pc:chgData name="Patel, Anushka SBOBNG-PTIY/FHF" userId="3b567959-6fce-4a40-bc31-d51ce36f3b9f" providerId="ADAL" clId="{F1D8A38F-4996-4AAA-8691-7E03AD1E3556}" dt="2023-08-25T16:42:20.008" v="1476" actId="2696"/>
        <pc:sldMkLst>
          <pc:docMk/>
          <pc:sldMk cId="3733486012" sldId="258"/>
        </pc:sldMkLst>
        <pc:spChg chg="mod">
          <ac:chgData name="Patel, Anushka SBOBNG-PTIY/FHF" userId="3b567959-6fce-4a40-bc31-d51ce36f3b9f" providerId="ADAL" clId="{F1D8A38F-4996-4AAA-8691-7E03AD1E3556}" dt="2023-08-25T16:40:38.096" v="1468" actId="20577"/>
          <ac:spMkLst>
            <pc:docMk/>
            <pc:sldMk cId="3733486012" sldId="258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8-25T16:05:11.520" v="123" actId="20577"/>
          <ac:spMkLst>
            <pc:docMk/>
            <pc:sldMk cId="3733486012" sldId="258"/>
            <ac:spMk id="10" creationId="{EF2BC084-E6DB-4DE7-B309-042A85EBA700}"/>
          </ac:spMkLst>
        </pc:spChg>
      </pc:sldChg>
      <pc:sldChg chg="del">
        <pc:chgData name="Patel, Anushka SBOBNG-PTIY/FHF" userId="3b567959-6fce-4a40-bc31-d51ce36f3b9f" providerId="ADAL" clId="{F1D8A38F-4996-4AAA-8691-7E03AD1E3556}" dt="2023-08-25T17:10:53.026" v="2689" actId="2696"/>
        <pc:sldMkLst>
          <pc:docMk/>
          <pc:sldMk cId="709828751" sldId="260"/>
        </pc:sldMkLst>
      </pc:sldChg>
      <pc:sldChg chg="del">
        <pc:chgData name="Patel, Anushka SBOBNG-PTIY/FHF" userId="3b567959-6fce-4a40-bc31-d51ce36f3b9f" providerId="ADAL" clId="{F1D8A38F-4996-4AAA-8691-7E03AD1E3556}" dt="2023-08-25T17:10:55.490" v="2690" actId="47"/>
        <pc:sldMkLst>
          <pc:docMk/>
          <pc:sldMk cId="3607270498" sldId="261"/>
        </pc:sldMkLst>
      </pc:sldChg>
      <pc:sldChg chg="del">
        <pc:chgData name="Patel, Anushka SBOBNG-PTIY/FHF" userId="3b567959-6fce-4a40-bc31-d51ce36f3b9f" providerId="ADAL" clId="{F1D8A38F-4996-4AAA-8691-7E03AD1E3556}" dt="2023-08-25T17:10:56.573" v="2691" actId="47"/>
        <pc:sldMkLst>
          <pc:docMk/>
          <pc:sldMk cId="3892131414" sldId="262"/>
        </pc:sldMkLst>
      </pc:sldChg>
      <pc:sldChg chg="del">
        <pc:chgData name="Patel, Anushka SBOBNG-PTIY/FHF" userId="3b567959-6fce-4a40-bc31-d51ce36f3b9f" providerId="ADAL" clId="{F1D8A38F-4996-4AAA-8691-7E03AD1E3556}" dt="2023-08-25T17:10:57.571" v="2693" actId="47"/>
        <pc:sldMkLst>
          <pc:docMk/>
          <pc:sldMk cId="663103393" sldId="264"/>
        </pc:sldMkLst>
      </pc:sldChg>
      <pc:sldChg chg="del">
        <pc:chgData name="Patel, Anushka SBOBNG-PTIY/FHF" userId="3b567959-6fce-4a40-bc31-d51ce36f3b9f" providerId="ADAL" clId="{F1D8A38F-4996-4AAA-8691-7E03AD1E3556}" dt="2023-08-25T17:10:58.555" v="2694" actId="47"/>
        <pc:sldMkLst>
          <pc:docMk/>
          <pc:sldMk cId="1065425595" sldId="266"/>
        </pc:sldMkLst>
      </pc:sldChg>
      <pc:sldChg chg="del">
        <pc:chgData name="Patel, Anushka SBOBNG-PTIY/FHF" userId="3b567959-6fce-4a40-bc31-d51ce36f3b9f" providerId="ADAL" clId="{F1D8A38F-4996-4AAA-8691-7E03AD1E3556}" dt="2023-08-25T17:10:59.609" v="2696" actId="47"/>
        <pc:sldMkLst>
          <pc:docMk/>
          <pc:sldMk cId="914134537" sldId="267"/>
        </pc:sldMkLst>
      </pc:sldChg>
      <pc:sldChg chg="del">
        <pc:chgData name="Patel, Anushka SBOBNG-PTIY/FHF" userId="3b567959-6fce-4a40-bc31-d51ce36f3b9f" providerId="ADAL" clId="{F1D8A38F-4996-4AAA-8691-7E03AD1E3556}" dt="2023-08-25T17:11:01.511" v="2698" actId="47"/>
        <pc:sldMkLst>
          <pc:docMk/>
          <pc:sldMk cId="44069682" sldId="268"/>
        </pc:sldMkLst>
      </pc:sldChg>
      <pc:sldChg chg="del">
        <pc:chgData name="Patel, Anushka SBOBNG-PTIY/FHF" userId="3b567959-6fce-4a40-bc31-d51ce36f3b9f" providerId="ADAL" clId="{F1D8A38F-4996-4AAA-8691-7E03AD1E3556}" dt="2023-08-25T17:11:00.425" v="2697" actId="47"/>
        <pc:sldMkLst>
          <pc:docMk/>
          <pc:sldMk cId="429771863" sldId="269"/>
        </pc:sldMkLst>
      </pc:sldChg>
      <pc:sldChg chg="del">
        <pc:chgData name="Patel, Anushka SBOBNG-PTIY/FHF" userId="3b567959-6fce-4a40-bc31-d51ce36f3b9f" providerId="ADAL" clId="{F1D8A38F-4996-4AAA-8691-7E03AD1E3556}" dt="2023-08-25T17:10:57.094" v="2692" actId="47"/>
        <pc:sldMkLst>
          <pc:docMk/>
          <pc:sldMk cId="451187730" sldId="283"/>
        </pc:sldMkLst>
      </pc:sldChg>
      <pc:sldChg chg="del">
        <pc:chgData name="Patel, Anushka SBOBNG-PTIY/FHF" userId="3b567959-6fce-4a40-bc31-d51ce36f3b9f" providerId="ADAL" clId="{F1D8A38F-4996-4AAA-8691-7E03AD1E3556}" dt="2023-08-25T17:10:59.215" v="2695" actId="47"/>
        <pc:sldMkLst>
          <pc:docMk/>
          <pc:sldMk cId="3322300142" sldId="284"/>
        </pc:sldMkLst>
      </pc:sldChg>
      <pc:sldChg chg="del">
        <pc:chgData name="Patel, Anushka SBOBNG-PTIY/FHF" userId="3b567959-6fce-4a40-bc31-d51ce36f3b9f" providerId="ADAL" clId="{F1D8A38F-4996-4AAA-8691-7E03AD1E3556}" dt="2023-08-25T17:11:07.002" v="2699" actId="47"/>
        <pc:sldMkLst>
          <pc:docMk/>
          <pc:sldMk cId="59582380" sldId="285"/>
        </pc:sldMkLst>
      </pc:sldChg>
      <pc:sldChg chg="modSp add mod">
        <pc:chgData name="Patel, Anushka SBOBNG-PTIY/FHF" userId="3b567959-6fce-4a40-bc31-d51ce36f3b9f" providerId="ADAL" clId="{F1D8A38F-4996-4AAA-8691-7E03AD1E3556}" dt="2023-09-01T16:34:00.437" v="2866" actId="403"/>
        <pc:sldMkLst>
          <pc:docMk/>
          <pc:sldMk cId="4211525675" sldId="286"/>
        </pc:sldMkLst>
        <pc:spChg chg="mod">
          <ac:chgData name="Patel, Anushka SBOBNG-PTIY/FHF" userId="3b567959-6fce-4a40-bc31-d51ce36f3b9f" providerId="ADAL" clId="{F1D8A38F-4996-4AAA-8691-7E03AD1E3556}" dt="2023-09-01T16:34:00.437" v="2866" actId="403"/>
          <ac:spMkLst>
            <pc:docMk/>
            <pc:sldMk cId="4211525675" sldId="286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8-25T16:09:55.663" v="140" actId="20577"/>
          <ac:spMkLst>
            <pc:docMk/>
            <pc:sldMk cId="4211525675" sldId="286"/>
            <ac:spMk id="5" creationId="{0A95F4DE-39B7-4CE2-BC1E-8B8AE662A895}"/>
          </ac:spMkLst>
        </pc:spChg>
      </pc:sldChg>
      <pc:sldChg chg="addSp delSp modSp add mod ord">
        <pc:chgData name="Patel, Anushka SBOBNG-PTIY/FHF" userId="3b567959-6fce-4a40-bc31-d51ce36f3b9f" providerId="ADAL" clId="{F1D8A38F-4996-4AAA-8691-7E03AD1E3556}" dt="2023-09-01T17:44:10.682" v="4205" actId="20577"/>
        <pc:sldMkLst>
          <pc:docMk/>
          <pc:sldMk cId="335303459" sldId="287"/>
        </pc:sldMkLst>
        <pc:spChg chg="add del mod">
          <ac:chgData name="Patel, Anushka SBOBNG-PTIY/FHF" userId="3b567959-6fce-4a40-bc31-d51ce36f3b9f" providerId="ADAL" clId="{F1D8A38F-4996-4AAA-8691-7E03AD1E3556}" dt="2023-08-25T16:13:16.598" v="375"/>
          <ac:spMkLst>
            <pc:docMk/>
            <pc:sldMk cId="335303459" sldId="287"/>
            <ac:spMk id="3" creationId="{4B656EEF-57E0-2178-A20E-2D06E37BEF42}"/>
          </ac:spMkLst>
        </pc:spChg>
        <pc:spChg chg="add mod">
          <ac:chgData name="Patel, Anushka SBOBNG-PTIY/FHF" userId="3b567959-6fce-4a40-bc31-d51ce36f3b9f" providerId="ADAL" clId="{F1D8A38F-4996-4AAA-8691-7E03AD1E3556}" dt="2023-08-25T16:49:56.296" v="1671" actId="1036"/>
          <ac:spMkLst>
            <pc:docMk/>
            <pc:sldMk cId="335303459" sldId="287"/>
            <ac:spMk id="4" creationId="{2632E214-4583-B384-2E13-703B6ADA4449}"/>
          </ac:spMkLst>
        </pc:spChg>
        <pc:spChg chg="add mod">
          <ac:chgData name="Patel, Anushka SBOBNG-PTIY/FHF" userId="3b567959-6fce-4a40-bc31-d51ce36f3b9f" providerId="ADAL" clId="{F1D8A38F-4996-4AAA-8691-7E03AD1E3556}" dt="2023-08-25T16:54:17.538" v="1866" actId="20577"/>
          <ac:spMkLst>
            <pc:docMk/>
            <pc:sldMk cId="335303459" sldId="287"/>
            <ac:spMk id="5" creationId="{6C8EFC9E-0E16-84F8-3B14-250BD49F71D2}"/>
          </ac:spMkLst>
        </pc:spChg>
        <pc:spChg chg="mod">
          <ac:chgData name="Patel, Anushka SBOBNG-PTIY/FHF" userId="3b567959-6fce-4a40-bc31-d51ce36f3b9f" providerId="ADAL" clId="{F1D8A38F-4996-4AAA-8691-7E03AD1E3556}" dt="2023-09-01T17:44:10.682" v="4205" actId="20577"/>
          <ac:spMkLst>
            <pc:docMk/>
            <pc:sldMk cId="335303459" sldId="287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8-25T16:55:56.346" v="2037" actId="20577"/>
          <ac:spMkLst>
            <pc:docMk/>
            <pc:sldMk cId="335303459" sldId="287"/>
            <ac:spMk id="10" creationId="{EF2BC084-E6DB-4DE7-B309-042A85EBA700}"/>
          </ac:spMkLst>
        </pc:spChg>
      </pc:sldChg>
      <pc:sldChg chg="addSp modSp add mod ord">
        <pc:chgData name="Patel, Anushka SBOBNG-PTIY/FHF" userId="3b567959-6fce-4a40-bc31-d51ce36f3b9f" providerId="ADAL" clId="{F1D8A38F-4996-4AAA-8691-7E03AD1E3556}" dt="2023-09-01T17:44:55.305" v="4263" actId="20577"/>
        <pc:sldMkLst>
          <pc:docMk/>
          <pc:sldMk cId="2240600822" sldId="288"/>
        </pc:sldMkLst>
        <pc:spChg chg="add mod">
          <ac:chgData name="Patel, Anushka SBOBNG-PTIY/FHF" userId="3b567959-6fce-4a40-bc31-d51ce36f3b9f" providerId="ADAL" clId="{F1D8A38F-4996-4AAA-8691-7E03AD1E3556}" dt="2023-08-25T16:35:24.666" v="1120" actId="20577"/>
          <ac:spMkLst>
            <pc:docMk/>
            <pc:sldMk cId="2240600822" sldId="288"/>
            <ac:spMk id="3" creationId="{54C1DEDA-1DE6-6A57-BB76-9EB4F7CCD12F}"/>
          </ac:spMkLst>
        </pc:spChg>
        <pc:spChg chg="add mod">
          <ac:chgData name="Patel, Anushka SBOBNG-PTIY/FHF" userId="3b567959-6fce-4a40-bc31-d51ce36f3b9f" providerId="ADAL" clId="{F1D8A38F-4996-4AAA-8691-7E03AD1E3556}" dt="2023-08-25T16:36:06.510" v="1191" actId="20577"/>
          <ac:spMkLst>
            <pc:docMk/>
            <pc:sldMk cId="2240600822" sldId="288"/>
            <ac:spMk id="4" creationId="{475E0953-2330-07F9-E5C3-6285A4E944EE}"/>
          </ac:spMkLst>
        </pc:spChg>
        <pc:spChg chg="mod">
          <ac:chgData name="Patel, Anushka SBOBNG-PTIY/FHF" userId="3b567959-6fce-4a40-bc31-d51ce36f3b9f" providerId="ADAL" clId="{F1D8A38F-4996-4AAA-8691-7E03AD1E3556}" dt="2023-09-01T17:44:55.305" v="4263" actId="20577"/>
          <ac:spMkLst>
            <pc:docMk/>
            <pc:sldMk cId="2240600822" sldId="288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8-25T16:38:14.775" v="1436" actId="20577"/>
          <ac:spMkLst>
            <pc:docMk/>
            <pc:sldMk cId="2240600822" sldId="288"/>
            <ac:spMk id="10" creationId="{EF2BC084-E6DB-4DE7-B309-042A85EBA700}"/>
          </ac:spMkLst>
        </pc:spChg>
      </pc:sldChg>
      <pc:sldChg chg="addSp modSp add mod">
        <pc:chgData name="Patel, Anushka SBOBNG-PTIY/FHF" userId="3b567959-6fce-4a40-bc31-d51ce36f3b9f" providerId="ADAL" clId="{F1D8A38F-4996-4AAA-8691-7E03AD1E3556}" dt="2023-09-01T17:44:47.628" v="4253" actId="20577"/>
        <pc:sldMkLst>
          <pc:docMk/>
          <pc:sldMk cId="391120959" sldId="289"/>
        </pc:sldMkLst>
        <pc:spChg chg="add mod">
          <ac:chgData name="Patel, Anushka SBOBNG-PTIY/FHF" userId="3b567959-6fce-4a40-bc31-d51ce36f3b9f" providerId="ADAL" clId="{F1D8A38F-4996-4AAA-8691-7E03AD1E3556}" dt="2023-08-25T16:25:04.137" v="882" actId="20577"/>
          <ac:spMkLst>
            <pc:docMk/>
            <pc:sldMk cId="391120959" sldId="289"/>
            <ac:spMk id="3" creationId="{63156A47-0574-335E-8587-2F0B3AE303E4}"/>
          </ac:spMkLst>
        </pc:spChg>
        <pc:spChg chg="mod">
          <ac:chgData name="Patel, Anushka SBOBNG-PTIY/FHF" userId="3b567959-6fce-4a40-bc31-d51ce36f3b9f" providerId="ADAL" clId="{F1D8A38F-4996-4AAA-8691-7E03AD1E3556}" dt="2023-09-01T17:44:47.628" v="4253" actId="20577"/>
          <ac:spMkLst>
            <pc:docMk/>
            <pc:sldMk cId="391120959" sldId="289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8-25T16:37:28.550" v="1319" actId="20577"/>
          <ac:spMkLst>
            <pc:docMk/>
            <pc:sldMk cId="391120959" sldId="289"/>
            <ac:spMk id="10" creationId="{EF2BC084-E6DB-4DE7-B309-042A85EBA700}"/>
          </ac:spMkLst>
        </pc:spChg>
      </pc:sldChg>
      <pc:sldChg chg="addSp modSp add mod">
        <pc:chgData name="Patel, Anushka SBOBNG-PTIY/FHF" userId="3b567959-6fce-4a40-bc31-d51ce36f3b9f" providerId="ADAL" clId="{F1D8A38F-4996-4AAA-8691-7E03AD1E3556}" dt="2023-09-01T17:44:29.392" v="4233" actId="20577"/>
        <pc:sldMkLst>
          <pc:docMk/>
          <pc:sldMk cId="974640764" sldId="290"/>
        </pc:sldMkLst>
        <pc:spChg chg="add mod">
          <ac:chgData name="Patel, Anushka SBOBNG-PTIY/FHF" userId="3b567959-6fce-4a40-bc31-d51ce36f3b9f" providerId="ADAL" clId="{F1D8A38F-4996-4AAA-8691-7E03AD1E3556}" dt="2023-08-25T17:10:18.643" v="2684" actId="1076"/>
          <ac:spMkLst>
            <pc:docMk/>
            <pc:sldMk cId="974640764" sldId="290"/>
            <ac:spMk id="3" creationId="{91C34BCC-B33B-CA8D-C99E-596CBF24D136}"/>
          </ac:spMkLst>
        </pc:spChg>
        <pc:spChg chg="add mod">
          <ac:chgData name="Patel, Anushka SBOBNG-PTIY/FHF" userId="3b567959-6fce-4a40-bc31-d51ce36f3b9f" providerId="ADAL" clId="{F1D8A38F-4996-4AAA-8691-7E03AD1E3556}" dt="2023-08-25T17:10:34.268" v="2688" actId="1035"/>
          <ac:spMkLst>
            <pc:docMk/>
            <pc:sldMk cId="974640764" sldId="290"/>
            <ac:spMk id="4" creationId="{1D5CD467-92D7-EEB5-EEAE-B9D3ECDCC731}"/>
          </ac:spMkLst>
        </pc:spChg>
        <pc:spChg chg="mod">
          <ac:chgData name="Patel, Anushka SBOBNG-PTIY/FHF" userId="3b567959-6fce-4a40-bc31-d51ce36f3b9f" providerId="ADAL" clId="{F1D8A38F-4996-4AAA-8691-7E03AD1E3556}" dt="2023-09-01T17:44:29.392" v="4233" actId="20577"/>
          <ac:spMkLst>
            <pc:docMk/>
            <pc:sldMk cId="974640764" sldId="290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8-25T17:10:14.326" v="2683" actId="1076"/>
          <ac:spMkLst>
            <pc:docMk/>
            <pc:sldMk cId="974640764" sldId="290"/>
            <ac:spMk id="10" creationId="{EF2BC084-E6DB-4DE7-B309-042A85EBA700}"/>
          </ac:spMkLst>
        </pc:spChg>
      </pc:sldChg>
      <pc:sldChg chg="add del ord">
        <pc:chgData name="Patel, Anushka SBOBNG-PTIY/FHF" userId="3b567959-6fce-4a40-bc31-d51ce36f3b9f" providerId="ADAL" clId="{F1D8A38F-4996-4AAA-8691-7E03AD1E3556}" dt="2023-08-25T16:56:02.774" v="2038" actId="2696"/>
        <pc:sldMkLst>
          <pc:docMk/>
          <pc:sldMk cId="2312100404" sldId="291"/>
        </pc:sldMkLst>
      </pc:sldChg>
      <pc:sldChg chg="modSp add mod">
        <pc:chgData name="Patel, Anushka SBOBNG-PTIY/FHF" userId="3b567959-6fce-4a40-bc31-d51ce36f3b9f" providerId="ADAL" clId="{F1D8A38F-4996-4AAA-8691-7E03AD1E3556}" dt="2023-09-01T17:44:37.608" v="4243" actId="20577"/>
        <pc:sldMkLst>
          <pc:docMk/>
          <pc:sldMk cId="1210704764" sldId="292"/>
        </pc:sldMkLst>
        <pc:spChg chg="mod">
          <ac:chgData name="Patel, Anushka SBOBNG-PTIY/FHF" userId="3b567959-6fce-4a40-bc31-d51ce36f3b9f" providerId="ADAL" clId="{F1D8A38F-4996-4AAA-8691-7E03AD1E3556}" dt="2023-09-01T17:44:37.608" v="4243" actId="20577"/>
          <ac:spMkLst>
            <pc:docMk/>
            <pc:sldMk cId="1210704764" sldId="292"/>
            <ac:spMk id="7" creationId="{7875C19A-1AAE-476A-A316-A2CF92D763D3}"/>
          </ac:spMkLst>
        </pc:spChg>
      </pc:sldChg>
      <pc:sldChg chg="delSp modSp add mod ord">
        <pc:chgData name="Patel, Anushka SBOBNG-PTIY/FHF" userId="3b567959-6fce-4a40-bc31-d51ce36f3b9f" providerId="ADAL" clId="{F1D8A38F-4996-4AAA-8691-7E03AD1E3556}" dt="2023-09-01T17:44:18.614" v="4215" actId="20577"/>
        <pc:sldMkLst>
          <pc:docMk/>
          <pc:sldMk cId="4056330965" sldId="293"/>
        </pc:sldMkLst>
        <pc:spChg chg="del mod">
          <ac:chgData name="Patel, Anushka SBOBNG-PTIY/FHF" userId="3b567959-6fce-4a40-bc31-d51ce36f3b9f" providerId="ADAL" clId="{F1D8A38F-4996-4AAA-8691-7E03AD1E3556}" dt="2023-08-25T17:05:32.978" v="2455" actId="21"/>
          <ac:spMkLst>
            <pc:docMk/>
            <pc:sldMk cId="4056330965" sldId="293"/>
            <ac:spMk id="4" creationId="{2632E214-4583-B384-2E13-703B6ADA4449}"/>
          </ac:spMkLst>
        </pc:spChg>
        <pc:spChg chg="mod">
          <ac:chgData name="Patel, Anushka SBOBNG-PTIY/FHF" userId="3b567959-6fce-4a40-bc31-d51ce36f3b9f" providerId="ADAL" clId="{F1D8A38F-4996-4AAA-8691-7E03AD1E3556}" dt="2023-08-25T17:05:19.548" v="2454" actId="1035"/>
          <ac:spMkLst>
            <pc:docMk/>
            <pc:sldMk cId="4056330965" sldId="293"/>
            <ac:spMk id="5" creationId="{6C8EFC9E-0E16-84F8-3B14-250BD49F71D2}"/>
          </ac:spMkLst>
        </pc:spChg>
        <pc:spChg chg="mod">
          <ac:chgData name="Patel, Anushka SBOBNG-PTIY/FHF" userId="3b567959-6fce-4a40-bc31-d51ce36f3b9f" providerId="ADAL" clId="{F1D8A38F-4996-4AAA-8691-7E03AD1E3556}" dt="2023-09-01T17:44:18.614" v="4215" actId="20577"/>
          <ac:spMkLst>
            <pc:docMk/>
            <pc:sldMk cId="4056330965" sldId="293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8-25T17:05:11.625" v="2449" actId="20577"/>
          <ac:spMkLst>
            <pc:docMk/>
            <pc:sldMk cId="4056330965" sldId="293"/>
            <ac:spMk id="10" creationId="{EF2BC084-E6DB-4DE7-B309-042A85EBA700}"/>
          </ac:spMkLst>
        </pc:spChg>
      </pc:sldChg>
      <pc:sldChg chg="modSp add mod ord">
        <pc:chgData name="Patel, Anushka SBOBNG-PTIY/FHF" userId="3b567959-6fce-4a40-bc31-d51ce36f3b9f" providerId="ADAL" clId="{F1D8A38F-4996-4AAA-8691-7E03AD1E3556}" dt="2023-09-01T16:55:14.528" v="2945" actId="20577"/>
        <pc:sldMkLst>
          <pc:docMk/>
          <pc:sldMk cId="3251766304" sldId="294"/>
        </pc:sldMkLst>
        <pc:spChg chg="mod">
          <ac:chgData name="Patel, Anushka SBOBNG-PTIY/FHF" userId="3b567959-6fce-4a40-bc31-d51ce36f3b9f" providerId="ADAL" clId="{F1D8A38F-4996-4AAA-8691-7E03AD1E3556}" dt="2023-09-01T16:34:29.557" v="2906" actId="404"/>
          <ac:spMkLst>
            <pc:docMk/>
            <pc:sldMk cId="3251766304" sldId="294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9-01T16:55:14.528" v="2945" actId="20577"/>
          <ac:spMkLst>
            <pc:docMk/>
            <pc:sldMk cId="3251766304" sldId="294"/>
            <ac:spMk id="5" creationId="{0A95F4DE-39B7-4CE2-BC1E-8B8AE662A895}"/>
          </ac:spMkLst>
        </pc:spChg>
      </pc:sldChg>
      <pc:sldChg chg="addSp delSp modSp add mod ord">
        <pc:chgData name="Patel, Anushka SBOBNG-PTIY/FHF" userId="3b567959-6fce-4a40-bc31-d51ce36f3b9f" providerId="ADAL" clId="{F1D8A38F-4996-4AAA-8691-7E03AD1E3556}" dt="2023-09-01T17:37:07.004" v="3884" actId="20577"/>
        <pc:sldMkLst>
          <pc:docMk/>
          <pc:sldMk cId="2117995813" sldId="295"/>
        </pc:sldMkLst>
        <pc:spChg chg="del">
          <ac:chgData name="Patel, Anushka SBOBNG-PTIY/FHF" userId="3b567959-6fce-4a40-bc31-d51ce36f3b9f" providerId="ADAL" clId="{F1D8A38F-4996-4AAA-8691-7E03AD1E3556}" dt="2023-09-01T16:57:53.834" v="2963" actId="478"/>
          <ac:spMkLst>
            <pc:docMk/>
            <pc:sldMk cId="2117995813" sldId="295"/>
            <ac:spMk id="3" creationId="{54C1DEDA-1DE6-6A57-BB76-9EB4F7CCD12F}"/>
          </ac:spMkLst>
        </pc:spChg>
        <pc:spChg chg="del">
          <ac:chgData name="Patel, Anushka SBOBNG-PTIY/FHF" userId="3b567959-6fce-4a40-bc31-d51ce36f3b9f" providerId="ADAL" clId="{F1D8A38F-4996-4AAA-8691-7E03AD1E3556}" dt="2023-09-01T16:57:55.818" v="2964" actId="478"/>
          <ac:spMkLst>
            <pc:docMk/>
            <pc:sldMk cId="2117995813" sldId="295"/>
            <ac:spMk id="4" creationId="{475E0953-2330-07F9-E5C3-6285A4E944EE}"/>
          </ac:spMkLst>
        </pc:spChg>
        <pc:spChg chg="add mod">
          <ac:chgData name="Patel, Anushka SBOBNG-PTIY/FHF" userId="3b567959-6fce-4a40-bc31-d51ce36f3b9f" providerId="ADAL" clId="{F1D8A38F-4996-4AAA-8691-7E03AD1E3556}" dt="2023-09-01T17:10:56.165" v="3158" actId="1076"/>
          <ac:spMkLst>
            <pc:docMk/>
            <pc:sldMk cId="2117995813" sldId="295"/>
            <ac:spMk id="5" creationId="{F4631F71-64CC-0F04-FFE0-45BC6B170862}"/>
          </ac:spMkLst>
        </pc:spChg>
        <pc:spChg chg="mod">
          <ac:chgData name="Patel, Anushka SBOBNG-PTIY/FHF" userId="3b567959-6fce-4a40-bc31-d51ce36f3b9f" providerId="ADAL" clId="{F1D8A38F-4996-4AAA-8691-7E03AD1E3556}" dt="2023-09-01T17:37:07.004" v="3884" actId="20577"/>
          <ac:spMkLst>
            <pc:docMk/>
            <pc:sldMk cId="2117995813" sldId="295"/>
            <ac:spMk id="7" creationId="{7875C19A-1AAE-476A-A316-A2CF92D763D3}"/>
          </ac:spMkLst>
        </pc:spChg>
        <pc:spChg chg="add del mod">
          <ac:chgData name="Patel, Anushka SBOBNG-PTIY/FHF" userId="3b567959-6fce-4a40-bc31-d51ce36f3b9f" providerId="ADAL" clId="{F1D8A38F-4996-4AAA-8691-7E03AD1E3556}" dt="2023-09-01T16:58:07.302" v="2966" actId="478"/>
          <ac:spMkLst>
            <pc:docMk/>
            <pc:sldMk cId="2117995813" sldId="295"/>
            <ac:spMk id="8" creationId="{47EBD9BD-F643-540E-2E48-0D5CF050724E}"/>
          </ac:spMkLst>
        </pc:spChg>
        <pc:spChg chg="add mod">
          <ac:chgData name="Patel, Anushka SBOBNG-PTIY/FHF" userId="3b567959-6fce-4a40-bc31-d51ce36f3b9f" providerId="ADAL" clId="{F1D8A38F-4996-4AAA-8691-7E03AD1E3556}" dt="2023-09-01T17:10:49.380" v="3157" actId="1076"/>
          <ac:spMkLst>
            <pc:docMk/>
            <pc:sldMk cId="2117995813" sldId="295"/>
            <ac:spMk id="9" creationId="{BFAF7467-E3C4-C6F7-48AC-91DEB583B8DD}"/>
          </ac:spMkLst>
        </pc:spChg>
        <pc:spChg chg="del">
          <ac:chgData name="Patel, Anushka SBOBNG-PTIY/FHF" userId="3b567959-6fce-4a40-bc31-d51ce36f3b9f" providerId="ADAL" clId="{F1D8A38F-4996-4AAA-8691-7E03AD1E3556}" dt="2023-09-01T16:57:40.482" v="2961" actId="478"/>
          <ac:spMkLst>
            <pc:docMk/>
            <pc:sldMk cId="2117995813" sldId="295"/>
            <ac:spMk id="10" creationId="{EF2BC084-E6DB-4DE7-B309-042A85EBA700}"/>
          </ac:spMkLst>
        </pc:spChg>
      </pc:sldChg>
      <pc:sldChg chg="addSp delSp modSp add mod">
        <pc:chgData name="Patel, Anushka SBOBNG-PTIY/FHF" userId="3b567959-6fce-4a40-bc31-d51ce36f3b9f" providerId="ADAL" clId="{F1D8A38F-4996-4AAA-8691-7E03AD1E3556}" dt="2023-09-01T17:37:56.941" v="3897"/>
        <pc:sldMkLst>
          <pc:docMk/>
          <pc:sldMk cId="3260917950" sldId="296"/>
        </pc:sldMkLst>
        <pc:spChg chg="add mod">
          <ac:chgData name="Patel, Anushka SBOBNG-PTIY/FHF" userId="3b567959-6fce-4a40-bc31-d51ce36f3b9f" providerId="ADAL" clId="{F1D8A38F-4996-4AAA-8691-7E03AD1E3556}" dt="2023-09-01T17:03:17.975" v="3090" actId="113"/>
          <ac:spMkLst>
            <pc:docMk/>
            <pc:sldMk cId="3260917950" sldId="296"/>
            <ac:spMk id="4" creationId="{FB53B6CE-A5DB-7B52-7683-BA39B685F506}"/>
          </ac:spMkLst>
        </pc:spChg>
        <pc:spChg chg="del">
          <ac:chgData name="Patel, Anushka SBOBNG-PTIY/FHF" userId="3b567959-6fce-4a40-bc31-d51ce36f3b9f" providerId="ADAL" clId="{F1D8A38F-4996-4AAA-8691-7E03AD1E3556}" dt="2023-09-01T17:01:48.769" v="3084" actId="478"/>
          <ac:spMkLst>
            <pc:docMk/>
            <pc:sldMk cId="3260917950" sldId="296"/>
            <ac:spMk id="5" creationId="{F4631F71-64CC-0F04-FFE0-45BC6B170862}"/>
          </ac:spMkLst>
        </pc:spChg>
        <pc:spChg chg="mod">
          <ac:chgData name="Patel, Anushka SBOBNG-PTIY/FHF" userId="3b567959-6fce-4a40-bc31-d51ce36f3b9f" providerId="ADAL" clId="{F1D8A38F-4996-4AAA-8691-7E03AD1E3556}" dt="2023-09-01T17:37:56.941" v="3897"/>
          <ac:spMkLst>
            <pc:docMk/>
            <pc:sldMk cId="3260917950" sldId="296"/>
            <ac:spMk id="7" creationId="{7875C19A-1AAE-476A-A316-A2CF92D763D3}"/>
          </ac:spMkLst>
        </pc:spChg>
        <pc:spChg chg="del">
          <ac:chgData name="Patel, Anushka SBOBNG-PTIY/FHF" userId="3b567959-6fce-4a40-bc31-d51ce36f3b9f" providerId="ADAL" clId="{F1D8A38F-4996-4AAA-8691-7E03AD1E3556}" dt="2023-09-01T17:01:53.707" v="3085" actId="478"/>
          <ac:spMkLst>
            <pc:docMk/>
            <pc:sldMk cId="3260917950" sldId="296"/>
            <ac:spMk id="9" creationId="{BFAF7467-E3C4-C6F7-48AC-91DEB583B8DD}"/>
          </ac:spMkLst>
        </pc:spChg>
        <pc:picChg chg="add del mod">
          <ac:chgData name="Patel, Anushka SBOBNG-PTIY/FHF" userId="3b567959-6fce-4a40-bc31-d51ce36f3b9f" providerId="ADAL" clId="{F1D8A38F-4996-4AAA-8691-7E03AD1E3556}" dt="2023-09-01T17:03:41.234" v="3092" actId="478"/>
          <ac:picMkLst>
            <pc:docMk/>
            <pc:sldMk cId="3260917950" sldId="296"/>
            <ac:picMk id="3" creationId="{95488CF0-3CCE-15E4-CE94-55ACA55B816C}"/>
          </ac:picMkLst>
        </pc:picChg>
        <pc:picChg chg="add del mod">
          <ac:chgData name="Patel, Anushka SBOBNG-PTIY/FHF" userId="3b567959-6fce-4a40-bc31-d51ce36f3b9f" providerId="ADAL" clId="{F1D8A38F-4996-4AAA-8691-7E03AD1E3556}" dt="2023-09-01T17:04:26.182" v="3096" actId="478"/>
          <ac:picMkLst>
            <pc:docMk/>
            <pc:sldMk cId="3260917950" sldId="296"/>
            <ac:picMk id="1026" creationId="{959EE89F-FE5F-3CE9-4C18-C10800A54C9E}"/>
          </ac:picMkLst>
        </pc:picChg>
        <pc:picChg chg="add mod">
          <ac:chgData name="Patel, Anushka SBOBNG-PTIY/FHF" userId="3b567959-6fce-4a40-bc31-d51ce36f3b9f" providerId="ADAL" clId="{F1D8A38F-4996-4AAA-8691-7E03AD1E3556}" dt="2023-09-01T17:05:08.323" v="3101" actId="1076"/>
          <ac:picMkLst>
            <pc:docMk/>
            <pc:sldMk cId="3260917950" sldId="296"/>
            <ac:picMk id="1028" creationId="{C51C4830-88F6-93EE-722B-061CE82EF205}"/>
          </ac:picMkLst>
        </pc:picChg>
      </pc:sldChg>
      <pc:sldChg chg="addSp delSp modSp add mod">
        <pc:chgData name="Patel, Anushka SBOBNG-PTIY/FHF" userId="3b567959-6fce-4a40-bc31-d51ce36f3b9f" providerId="ADAL" clId="{F1D8A38F-4996-4AAA-8691-7E03AD1E3556}" dt="2023-09-01T17:37:36.828" v="3895" actId="1036"/>
        <pc:sldMkLst>
          <pc:docMk/>
          <pc:sldMk cId="1990490331" sldId="297"/>
        </pc:sldMkLst>
        <pc:spChg chg="mod">
          <ac:chgData name="Patel, Anushka SBOBNG-PTIY/FHF" userId="3b567959-6fce-4a40-bc31-d51ce36f3b9f" providerId="ADAL" clId="{F1D8A38F-4996-4AAA-8691-7E03AD1E3556}" dt="2023-09-01T17:07:55.129" v="3144" actId="14100"/>
          <ac:spMkLst>
            <pc:docMk/>
            <pc:sldMk cId="1990490331" sldId="297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01T17:37:16.511" v="3894" actId="20577"/>
          <ac:spMkLst>
            <pc:docMk/>
            <pc:sldMk cId="1990490331" sldId="297"/>
            <ac:spMk id="7" creationId="{7875C19A-1AAE-476A-A316-A2CF92D763D3}"/>
          </ac:spMkLst>
        </pc:spChg>
        <pc:picChg chg="add mod">
          <ac:chgData name="Patel, Anushka SBOBNG-PTIY/FHF" userId="3b567959-6fce-4a40-bc31-d51ce36f3b9f" providerId="ADAL" clId="{F1D8A38F-4996-4AAA-8691-7E03AD1E3556}" dt="2023-09-01T17:37:36.828" v="3895" actId="1036"/>
          <ac:picMkLst>
            <pc:docMk/>
            <pc:sldMk cId="1990490331" sldId="297"/>
            <ac:picMk id="5" creationId="{C0D6D4DF-9249-765B-0E5B-8D2BD15B2B10}"/>
          </ac:picMkLst>
        </pc:picChg>
        <pc:picChg chg="del">
          <ac:chgData name="Patel, Anushka SBOBNG-PTIY/FHF" userId="3b567959-6fce-4a40-bc31-d51ce36f3b9f" providerId="ADAL" clId="{F1D8A38F-4996-4AAA-8691-7E03AD1E3556}" dt="2023-09-01T17:08:00.353" v="3145" actId="478"/>
          <ac:picMkLst>
            <pc:docMk/>
            <pc:sldMk cId="1990490331" sldId="297"/>
            <ac:picMk id="1028" creationId="{C51C4830-88F6-93EE-722B-061CE82EF205}"/>
          </ac:picMkLst>
        </pc:picChg>
      </pc:sldChg>
      <pc:sldChg chg="addSp delSp modSp add mod ord">
        <pc:chgData name="Patel, Anushka SBOBNG-PTIY/FHF" userId="3b567959-6fce-4a40-bc31-d51ce36f3b9f" providerId="ADAL" clId="{F1D8A38F-4996-4AAA-8691-7E03AD1E3556}" dt="2023-09-01T17:38:07.202" v="3903" actId="20577"/>
        <pc:sldMkLst>
          <pc:docMk/>
          <pc:sldMk cId="2141087371" sldId="298"/>
        </pc:sldMkLst>
        <pc:spChg chg="mod">
          <ac:chgData name="Patel, Anushka SBOBNG-PTIY/FHF" userId="3b567959-6fce-4a40-bc31-d51ce36f3b9f" providerId="ADAL" clId="{F1D8A38F-4996-4AAA-8691-7E03AD1E3556}" dt="2023-09-01T17:10:36.861" v="3156" actId="1076"/>
          <ac:spMkLst>
            <pc:docMk/>
            <pc:sldMk cId="2141087371" sldId="298"/>
            <ac:spMk id="5" creationId="{F4631F71-64CC-0F04-FFE0-45BC6B170862}"/>
          </ac:spMkLst>
        </pc:spChg>
        <pc:spChg chg="mod">
          <ac:chgData name="Patel, Anushka SBOBNG-PTIY/FHF" userId="3b567959-6fce-4a40-bc31-d51ce36f3b9f" providerId="ADAL" clId="{F1D8A38F-4996-4AAA-8691-7E03AD1E3556}" dt="2023-09-01T17:38:07.202" v="3903" actId="20577"/>
          <ac:spMkLst>
            <pc:docMk/>
            <pc:sldMk cId="2141087371" sldId="298"/>
            <ac:spMk id="7" creationId="{7875C19A-1AAE-476A-A316-A2CF92D763D3}"/>
          </ac:spMkLst>
        </pc:spChg>
        <pc:spChg chg="del mod">
          <ac:chgData name="Patel, Anushka SBOBNG-PTIY/FHF" userId="3b567959-6fce-4a40-bc31-d51ce36f3b9f" providerId="ADAL" clId="{F1D8A38F-4996-4AAA-8691-7E03AD1E3556}" dt="2023-09-01T17:10:25.082" v="3155" actId="478"/>
          <ac:spMkLst>
            <pc:docMk/>
            <pc:sldMk cId="2141087371" sldId="298"/>
            <ac:spMk id="9" creationId="{BFAF7467-E3C4-C6F7-48AC-91DEB583B8DD}"/>
          </ac:spMkLst>
        </pc:spChg>
        <pc:picChg chg="add mod">
          <ac:chgData name="Patel, Anushka SBOBNG-PTIY/FHF" userId="3b567959-6fce-4a40-bc31-d51ce36f3b9f" providerId="ADAL" clId="{F1D8A38F-4996-4AAA-8691-7E03AD1E3556}" dt="2023-09-01T17:30:53.938" v="3666" actId="1076"/>
          <ac:picMkLst>
            <pc:docMk/>
            <pc:sldMk cId="2141087371" sldId="298"/>
            <ac:picMk id="4" creationId="{E01EEAF4-E483-9D93-2318-502294DC678D}"/>
          </ac:picMkLst>
        </pc:picChg>
      </pc:sldChg>
      <pc:sldChg chg="addSp modSp add mod">
        <pc:chgData name="Patel, Anushka SBOBNG-PTIY/FHF" userId="3b567959-6fce-4a40-bc31-d51ce36f3b9f" providerId="ADAL" clId="{F1D8A38F-4996-4AAA-8691-7E03AD1E3556}" dt="2023-09-01T17:38:23.984" v="3912" actId="20577"/>
        <pc:sldMkLst>
          <pc:docMk/>
          <pc:sldMk cId="2343885729" sldId="299"/>
        </pc:sldMkLst>
        <pc:spChg chg="mod">
          <ac:chgData name="Patel, Anushka SBOBNG-PTIY/FHF" userId="3b567959-6fce-4a40-bc31-d51ce36f3b9f" providerId="ADAL" clId="{F1D8A38F-4996-4AAA-8691-7E03AD1E3556}" dt="2023-09-01T17:11:26.696" v="3162" actId="207"/>
          <ac:spMkLst>
            <pc:docMk/>
            <pc:sldMk cId="2343885729" sldId="299"/>
            <ac:spMk id="5" creationId="{F4631F71-64CC-0F04-FFE0-45BC6B170862}"/>
          </ac:spMkLst>
        </pc:spChg>
        <pc:spChg chg="mod">
          <ac:chgData name="Patel, Anushka SBOBNG-PTIY/FHF" userId="3b567959-6fce-4a40-bc31-d51ce36f3b9f" providerId="ADAL" clId="{F1D8A38F-4996-4AAA-8691-7E03AD1E3556}" dt="2023-09-01T17:38:23.984" v="3912" actId="20577"/>
          <ac:spMkLst>
            <pc:docMk/>
            <pc:sldMk cId="2343885729" sldId="299"/>
            <ac:spMk id="7" creationId="{7875C19A-1AAE-476A-A316-A2CF92D763D3}"/>
          </ac:spMkLst>
        </pc:spChg>
        <pc:picChg chg="add mod modCrop">
          <ac:chgData name="Patel, Anushka SBOBNG-PTIY/FHF" userId="3b567959-6fce-4a40-bc31-d51ce36f3b9f" providerId="ADAL" clId="{F1D8A38F-4996-4AAA-8691-7E03AD1E3556}" dt="2023-09-01T17:32:44.602" v="3683" actId="1076"/>
          <ac:picMkLst>
            <pc:docMk/>
            <pc:sldMk cId="2343885729" sldId="299"/>
            <ac:picMk id="4" creationId="{3817A8DF-8482-1A3F-23F3-3474E928FE3F}"/>
          </ac:picMkLst>
        </pc:picChg>
        <pc:picChg chg="add mod modCrop">
          <ac:chgData name="Patel, Anushka SBOBNG-PTIY/FHF" userId="3b567959-6fce-4a40-bc31-d51ce36f3b9f" providerId="ADAL" clId="{F1D8A38F-4996-4AAA-8691-7E03AD1E3556}" dt="2023-09-01T17:32:35.790" v="3680" actId="1076"/>
          <ac:picMkLst>
            <pc:docMk/>
            <pc:sldMk cId="2343885729" sldId="299"/>
            <ac:picMk id="8" creationId="{593662BB-21C5-A272-878F-9461BD7DF034}"/>
          </ac:picMkLst>
        </pc:picChg>
      </pc:sldChg>
      <pc:sldChg chg="modSp add mod ord">
        <pc:chgData name="Patel, Anushka SBOBNG-PTIY/FHF" userId="3b567959-6fce-4a40-bc31-d51ce36f3b9f" providerId="ADAL" clId="{F1D8A38F-4996-4AAA-8691-7E03AD1E3556}" dt="2023-09-01T17:42:46.087" v="4184" actId="20577"/>
        <pc:sldMkLst>
          <pc:docMk/>
          <pc:sldMk cId="150709568" sldId="300"/>
        </pc:sldMkLst>
        <pc:spChg chg="mod">
          <ac:chgData name="Patel, Anushka SBOBNG-PTIY/FHF" userId="3b567959-6fce-4a40-bc31-d51ce36f3b9f" providerId="ADAL" clId="{F1D8A38F-4996-4AAA-8691-7E03AD1E3556}" dt="2023-09-01T17:42:46.087" v="4184" actId="20577"/>
          <ac:spMkLst>
            <pc:docMk/>
            <pc:sldMk cId="150709568" sldId="300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01T17:38:36.641" v="3916" actId="20577"/>
          <ac:spMkLst>
            <pc:docMk/>
            <pc:sldMk cId="150709568" sldId="300"/>
            <ac:spMk id="7" creationId="{7875C19A-1AAE-476A-A316-A2CF92D763D3}"/>
          </ac:spMkLst>
        </pc:spChg>
      </pc:sldChg>
      <pc:sldChg chg="addSp modSp add mod">
        <pc:chgData name="Patel, Anushka SBOBNG-PTIY/FHF" userId="3b567959-6fce-4a40-bc31-d51ce36f3b9f" providerId="ADAL" clId="{F1D8A38F-4996-4AAA-8691-7E03AD1E3556}" dt="2023-09-01T17:45:07.820" v="4265" actId="20577"/>
        <pc:sldMkLst>
          <pc:docMk/>
          <pc:sldMk cId="1782934296" sldId="301"/>
        </pc:sldMkLst>
        <pc:spChg chg="add mod">
          <ac:chgData name="Patel, Anushka SBOBNG-PTIY/FHF" userId="3b567959-6fce-4a40-bc31-d51ce36f3b9f" providerId="ADAL" clId="{F1D8A38F-4996-4AAA-8691-7E03AD1E3556}" dt="2023-09-01T17:36:40.320" v="3859" actId="1076"/>
          <ac:spMkLst>
            <pc:docMk/>
            <pc:sldMk cId="1782934296" sldId="301"/>
            <ac:spMk id="3" creationId="{EFB45ED8-7287-A3CB-674B-4EA5D4444625}"/>
          </ac:spMkLst>
        </pc:spChg>
        <pc:spChg chg="mod">
          <ac:chgData name="Patel, Anushka SBOBNG-PTIY/FHF" userId="3b567959-6fce-4a40-bc31-d51ce36f3b9f" providerId="ADAL" clId="{F1D8A38F-4996-4AAA-8691-7E03AD1E3556}" dt="2023-09-01T17:36:46.253" v="3874" actId="20577"/>
          <ac:spMkLst>
            <pc:docMk/>
            <pc:sldMk cId="1782934296" sldId="301"/>
            <ac:spMk id="4" creationId="{FB53B6CE-A5DB-7B52-7683-BA39B685F506}"/>
          </ac:spMkLst>
        </pc:spChg>
        <pc:spChg chg="add mod">
          <ac:chgData name="Patel, Anushka SBOBNG-PTIY/FHF" userId="3b567959-6fce-4a40-bc31-d51ce36f3b9f" providerId="ADAL" clId="{F1D8A38F-4996-4AAA-8691-7E03AD1E3556}" dt="2023-09-01T17:35:49.012" v="3853" actId="1076"/>
          <ac:spMkLst>
            <pc:docMk/>
            <pc:sldMk cId="1782934296" sldId="301"/>
            <ac:spMk id="5" creationId="{DC233219-D9A7-4980-DF8A-F9D8A24FBE11}"/>
          </ac:spMkLst>
        </pc:spChg>
        <pc:spChg chg="add mod">
          <ac:chgData name="Patel, Anushka SBOBNG-PTIY/FHF" userId="3b567959-6fce-4a40-bc31-d51ce36f3b9f" providerId="ADAL" clId="{F1D8A38F-4996-4AAA-8691-7E03AD1E3556}" dt="2023-09-01T17:36:34.879" v="3858" actId="1076"/>
          <ac:spMkLst>
            <pc:docMk/>
            <pc:sldMk cId="1782934296" sldId="301"/>
            <ac:spMk id="6" creationId="{773D78A6-C73D-55B0-4699-2CCF392FD735}"/>
          </ac:spMkLst>
        </pc:spChg>
        <pc:spChg chg="mod">
          <ac:chgData name="Patel, Anushka SBOBNG-PTIY/FHF" userId="3b567959-6fce-4a40-bc31-d51ce36f3b9f" providerId="ADAL" clId="{F1D8A38F-4996-4AAA-8691-7E03AD1E3556}" dt="2023-09-01T17:45:07.820" v="4265" actId="20577"/>
          <ac:spMkLst>
            <pc:docMk/>
            <pc:sldMk cId="1782934296" sldId="301"/>
            <ac:spMk id="7" creationId="{7875C19A-1AAE-476A-A316-A2CF92D763D3}"/>
          </ac:spMkLst>
        </pc:spChg>
      </pc:sldChg>
      <pc:sldChg chg="modSp add mod ord">
        <pc:chgData name="Patel, Anushka SBOBNG-PTIY/FHF" userId="3b567959-6fce-4a40-bc31-d51ce36f3b9f" providerId="ADAL" clId="{F1D8A38F-4996-4AAA-8691-7E03AD1E3556}" dt="2023-09-08T15:24:14.082" v="4637" actId="20577"/>
        <pc:sldMkLst>
          <pc:docMk/>
          <pc:sldMk cId="3528449247" sldId="302"/>
        </pc:sldMkLst>
        <pc:spChg chg="mod">
          <ac:chgData name="Patel, Anushka SBOBNG-PTIY/FHF" userId="3b567959-6fce-4a40-bc31-d51ce36f3b9f" providerId="ADAL" clId="{F1D8A38F-4996-4AAA-8691-7E03AD1E3556}" dt="2023-09-07T05:36:38.588" v="4288" actId="20577"/>
          <ac:spMkLst>
            <pc:docMk/>
            <pc:sldMk cId="3528449247" sldId="302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9-08T15:24:14.082" v="4637" actId="20577"/>
          <ac:spMkLst>
            <pc:docMk/>
            <pc:sldMk cId="3528449247" sldId="302"/>
            <ac:spMk id="5" creationId="{0A95F4DE-39B7-4CE2-BC1E-8B8AE662A895}"/>
          </ac:spMkLst>
        </pc:spChg>
      </pc:sldChg>
      <pc:sldChg chg="addSp delSp modSp add mod ord">
        <pc:chgData name="Patel, Anushka SBOBNG-PTIY/FHF" userId="3b567959-6fce-4a40-bc31-d51ce36f3b9f" providerId="ADAL" clId="{F1D8A38F-4996-4AAA-8691-7E03AD1E3556}" dt="2023-09-08T16:04:56.543" v="6530" actId="1076"/>
        <pc:sldMkLst>
          <pc:docMk/>
          <pc:sldMk cId="4084089357" sldId="303"/>
        </pc:sldMkLst>
        <pc:spChg chg="mod">
          <ac:chgData name="Patel, Anushka SBOBNG-PTIY/FHF" userId="3b567959-6fce-4a40-bc31-d51ce36f3b9f" providerId="ADAL" clId="{F1D8A38F-4996-4AAA-8691-7E03AD1E3556}" dt="2023-09-08T15:33:39.902" v="4949" actId="20577"/>
          <ac:spMkLst>
            <pc:docMk/>
            <pc:sldMk cId="4084089357" sldId="303"/>
            <ac:spMk id="3" creationId="{EFB45ED8-7287-A3CB-674B-4EA5D4444625}"/>
          </ac:spMkLst>
        </pc:spChg>
        <pc:spChg chg="mod">
          <ac:chgData name="Patel, Anushka SBOBNG-PTIY/FHF" userId="3b567959-6fce-4a40-bc31-d51ce36f3b9f" providerId="ADAL" clId="{F1D8A38F-4996-4AAA-8691-7E03AD1E3556}" dt="2023-09-08T15:45:44.428" v="5345" actId="20577"/>
          <ac:spMkLst>
            <pc:docMk/>
            <pc:sldMk cId="4084089357" sldId="303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08T15:28:01.491" v="4741" actId="1076"/>
          <ac:spMkLst>
            <pc:docMk/>
            <pc:sldMk cId="4084089357" sldId="303"/>
            <ac:spMk id="5" creationId="{DC233219-D9A7-4980-DF8A-F9D8A24FBE11}"/>
          </ac:spMkLst>
        </pc:spChg>
        <pc:spChg chg="del mod">
          <ac:chgData name="Patel, Anushka SBOBNG-PTIY/FHF" userId="3b567959-6fce-4a40-bc31-d51ce36f3b9f" providerId="ADAL" clId="{F1D8A38F-4996-4AAA-8691-7E03AD1E3556}" dt="2023-09-08T15:36:04.241" v="5133" actId="478"/>
          <ac:spMkLst>
            <pc:docMk/>
            <pc:sldMk cId="4084089357" sldId="303"/>
            <ac:spMk id="6" creationId="{773D78A6-C73D-55B0-4699-2CCF392FD735}"/>
          </ac:spMkLst>
        </pc:spChg>
        <pc:spChg chg="mod">
          <ac:chgData name="Patel, Anushka SBOBNG-PTIY/FHF" userId="3b567959-6fce-4a40-bc31-d51ce36f3b9f" providerId="ADAL" clId="{F1D8A38F-4996-4AAA-8691-7E03AD1E3556}" dt="2023-09-08T15:39:10.005" v="5215" actId="20577"/>
          <ac:spMkLst>
            <pc:docMk/>
            <pc:sldMk cId="4084089357" sldId="303"/>
            <ac:spMk id="7" creationId="{7875C19A-1AAE-476A-A316-A2CF92D763D3}"/>
          </ac:spMkLst>
        </pc:spChg>
        <pc:spChg chg="add mod">
          <ac:chgData name="Patel, Anushka SBOBNG-PTIY/FHF" userId="3b567959-6fce-4a40-bc31-d51ce36f3b9f" providerId="ADAL" clId="{F1D8A38F-4996-4AAA-8691-7E03AD1E3556}" dt="2023-09-08T15:45:51.838" v="5346" actId="1076"/>
          <ac:spMkLst>
            <pc:docMk/>
            <pc:sldMk cId="4084089357" sldId="303"/>
            <ac:spMk id="9" creationId="{F0B46713-1BE1-2C73-14BA-794A69E1F25C}"/>
          </ac:spMkLst>
        </pc:spChg>
        <pc:spChg chg="add mod">
          <ac:chgData name="Patel, Anushka SBOBNG-PTIY/FHF" userId="3b567959-6fce-4a40-bc31-d51ce36f3b9f" providerId="ADAL" clId="{F1D8A38F-4996-4AAA-8691-7E03AD1E3556}" dt="2023-09-08T15:45:58.188" v="5358" actId="1037"/>
          <ac:spMkLst>
            <pc:docMk/>
            <pc:sldMk cId="4084089357" sldId="303"/>
            <ac:spMk id="11" creationId="{437B0E30-BED2-030C-2AFF-7DCC83D1474D}"/>
          </ac:spMkLst>
        </pc:spChg>
        <pc:spChg chg="add mod">
          <ac:chgData name="Patel, Anushka SBOBNG-PTIY/FHF" userId="3b567959-6fce-4a40-bc31-d51ce36f3b9f" providerId="ADAL" clId="{F1D8A38F-4996-4AAA-8691-7E03AD1E3556}" dt="2023-09-08T16:04:39.013" v="6521" actId="20577"/>
          <ac:spMkLst>
            <pc:docMk/>
            <pc:sldMk cId="4084089357" sldId="303"/>
            <ac:spMk id="12" creationId="{E87A881F-4CBA-8AC3-2FDB-572A2A386B64}"/>
          </ac:spMkLst>
        </pc:spChg>
        <pc:spChg chg="add mod">
          <ac:chgData name="Patel, Anushka SBOBNG-PTIY/FHF" userId="3b567959-6fce-4a40-bc31-d51ce36f3b9f" providerId="ADAL" clId="{F1D8A38F-4996-4AAA-8691-7E03AD1E3556}" dt="2023-09-08T16:04:56.543" v="6530" actId="1076"/>
          <ac:spMkLst>
            <pc:docMk/>
            <pc:sldMk cId="4084089357" sldId="303"/>
            <ac:spMk id="13" creationId="{6CB93203-78AE-4568-FCED-9876972B2F98}"/>
          </ac:spMkLst>
        </pc:spChg>
        <pc:spChg chg="add mod">
          <ac:chgData name="Patel, Anushka SBOBNG-PTIY/FHF" userId="3b567959-6fce-4a40-bc31-d51ce36f3b9f" providerId="ADAL" clId="{F1D8A38F-4996-4AAA-8691-7E03AD1E3556}" dt="2023-09-08T16:04:52.552" v="6529" actId="1076"/>
          <ac:spMkLst>
            <pc:docMk/>
            <pc:sldMk cId="4084089357" sldId="303"/>
            <ac:spMk id="14" creationId="{047513DA-07B5-323A-CA6E-F18DB331DA4D}"/>
          </ac:spMkLst>
        </pc:spChg>
        <pc:picChg chg="add mod">
          <ac:chgData name="Patel, Anushka SBOBNG-PTIY/FHF" userId="3b567959-6fce-4a40-bc31-d51ce36f3b9f" providerId="ADAL" clId="{F1D8A38F-4996-4AAA-8691-7E03AD1E3556}" dt="2023-09-08T16:04:00.838" v="6464" actId="1038"/>
          <ac:picMkLst>
            <pc:docMk/>
            <pc:sldMk cId="4084089357" sldId="303"/>
            <ac:picMk id="8" creationId="{F9733DA6-F059-9622-E41D-8CA1A73F388A}"/>
          </ac:picMkLst>
        </pc:picChg>
        <pc:picChg chg="add mod">
          <ac:chgData name="Patel, Anushka SBOBNG-PTIY/FHF" userId="3b567959-6fce-4a40-bc31-d51ce36f3b9f" providerId="ADAL" clId="{F1D8A38F-4996-4AAA-8691-7E03AD1E3556}" dt="2023-09-08T15:40:12.951" v="5275" actId="14100"/>
          <ac:picMkLst>
            <pc:docMk/>
            <pc:sldMk cId="4084089357" sldId="303"/>
            <ac:picMk id="10" creationId="{67DC34CE-0CD9-9349-ECCD-BDA4BAC2E06C}"/>
          </ac:picMkLst>
        </pc:picChg>
        <pc:picChg chg="add del mod">
          <ac:chgData name="Patel, Anushka SBOBNG-PTIY/FHF" userId="3b567959-6fce-4a40-bc31-d51ce36f3b9f" providerId="ADAL" clId="{F1D8A38F-4996-4AAA-8691-7E03AD1E3556}" dt="2023-09-08T15:38:48.627" v="5195"/>
          <ac:picMkLst>
            <pc:docMk/>
            <pc:sldMk cId="4084089357" sldId="303"/>
            <ac:picMk id="1026" creationId="{A5785CE3-8887-DFB2-E963-508DF7716496}"/>
          </ac:picMkLst>
        </pc:picChg>
        <pc:picChg chg="add mod">
          <ac:chgData name="Patel, Anushka SBOBNG-PTIY/FHF" userId="3b567959-6fce-4a40-bc31-d51ce36f3b9f" providerId="ADAL" clId="{F1D8A38F-4996-4AAA-8691-7E03AD1E3556}" dt="2023-09-08T15:40:25" v="5278" actId="1076"/>
          <ac:picMkLst>
            <pc:docMk/>
            <pc:sldMk cId="4084089357" sldId="303"/>
            <ac:picMk id="1028" creationId="{E4D46D52-1665-409F-65AE-6968D00834B7}"/>
          </ac:picMkLst>
        </pc:picChg>
      </pc:sldChg>
      <pc:sldChg chg="add del">
        <pc:chgData name="Patel, Anushka SBOBNG-PTIY/FHF" userId="3b567959-6fce-4a40-bc31-d51ce36f3b9f" providerId="ADAL" clId="{F1D8A38F-4996-4AAA-8691-7E03AD1E3556}" dt="2023-09-08T15:53:01.225" v="5604" actId="47"/>
        <pc:sldMkLst>
          <pc:docMk/>
          <pc:sldMk cId="280408114" sldId="304"/>
        </pc:sldMkLst>
      </pc:sldChg>
      <pc:sldChg chg="add del">
        <pc:chgData name="Patel, Anushka SBOBNG-PTIY/FHF" userId="3b567959-6fce-4a40-bc31-d51ce36f3b9f" providerId="ADAL" clId="{F1D8A38F-4996-4AAA-8691-7E03AD1E3556}" dt="2023-09-08T15:53:03.710" v="5605" actId="47"/>
        <pc:sldMkLst>
          <pc:docMk/>
          <pc:sldMk cId="689006657" sldId="305"/>
        </pc:sldMkLst>
      </pc:sldChg>
      <pc:sldChg chg="add del">
        <pc:chgData name="Patel, Anushka SBOBNG-PTIY/FHF" userId="3b567959-6fce-4a40-bc31-d51ce36f3b9f" providerId="ADAL" clId="{F1D8A38F-4996-4AAA-8691-7E03AD1E3556}" dt="2023-09-08T15:53:05.225" v="5606" actId="47"/>
        <pc:sldMkLst>
          <pc:docMk/>
          <pc:sldMk cId="3274445938" sldId="306"/>
        </pc:sldMkLst>
      </pc:sldChg>
      <pc:sldChg chg="add del">
        <pc:chgData name="Patel, Anushka SBOBNG-PTIY/FHF" userId="3b567959-6fce-4a40-bc31-d51ce36f3b9f" providerId="ADAL" clId="{F1D8A38F-4996-4AAA-8691-7E03AD1E3556}" dt="2023-09-08T15:59:49.728" v="6289" actId="2696"/>
        <pc:sldMkLst>
          <pc:docMk/>
          <pc:sldMk cId="1470050445" sldId="307"/>
        </pc:sldMkLst>
      </pc:sldChg>
      <pc:sldChg chg="addSp delSp modSp add mod ord">
        <pc:chgData name="Patel, Anushka SBOBNG-PTIY/FHF" userId="3b567959-6fce-4a40-bc31-d51ce36f3b9f" providerId="ADAL" clId="{F1D8A38F-4996-4AAA-8691-7E03AD1E3556}" dt="2023-09-08T16:10:58.142" v="6583" actId="1076"/>
        <pc:sldMkLst>
          <pc:docMk/>
          <pc:sldMk cId="2570272023" sldId="308"/>
        </pc:sldMkLst>
        <pc:spChg chg="del mod">
          <ac:chgData name="Patel, Anushka SBOBNG-PTIY/FHF" userId="3b567959-6fce-4a40-bc31-d51ce36f3b9f" providerId="ADAL" clId="{F1D8A38F-4996-4AAA-8691-7E03AD1E3556}" dt="2023-09-08T15:49:57.588" v="5592" actId="478"/>
          <ac:spMkLst>
            <pc:docMk/>
            <pc:sldMk cId="2570272023" sldId="308"/>
            <ac:spMk id="3" creationId="{EFB45ED8-7287-A3CB-674B-4EA5D4444625}"/>
          </ac:spMkLst>
        </pc:spChg>
        <pc:spChg chg="mod">
          <ac:chgData name="Patel, Anushka SBOBNG-PTIY/FHF" userId="3b567959-6fce-4a40-bc31-d51ce36f3b9f" providerId="ADAL" clId="{F1D8A38F-4996-4AAA-8691-7E03AD1E3556}" dt="2023-09-08T16:10:11.534" v="6578" actId="20577"/>
          <ac:spMkLst>
            <pc:docMk/>
            <pc:sldMk cId="2570272023" sldId="308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08T15:47:21.128" v="5431" actId="20577"/>
          <ac:spMkLst>
            <pc:docMk/>
            <pc:sldMk cId="2570272023" sldId="308"/>
            <ac:spMk id="5" creationId="{DC233219-D9A7-4980-DF8A-F9D8A24FBE11}"/>
          </ac:spMkLst>
        </pc:spChg>
        <pc:spChg chg="add del mod">
          <ac:chgData name="Patel, Anushka SBOBNG-PTIY/FHF" userId="3b567959-6fce-4a40-bc31-d51ce36f3b9f" providerId="ADAL" clId="{F1D8A38F-4996-4AAA-8691-7E03AD1E3556}" dt="2023-09-08T15:49:55.358" v="5590" actId="478"/>
          <ac:spMkLst>
            <pc:docMk/>
            <pc:sldMk cId="2570272023" sldId="308"/>
            <ac:spMk id="6" creationId="{A883CA32-59CE-2748-11EB-BA4C213EC9FF}"/>
          </ac:spMkLst>
        </pc:spChg>
        <pc:spChg chg="mod">
          <ac:chgData name="Patel, Anushka SBOBNG-PTIY/FHF" userId="3b567959-6fce-4a40-bc31-d51ce36f3b9f" providerId="ADAL" clId="{F1D8A38F-4996-4AAA-8691-7E03AD1E3556}" dt="2023-09-08T15:40:37.237" v="5283" actId="20577"/>
          <ac:spMkLst>
            <pc:docMk/>
            <pc:sldMk cId="2570272023" sldId="308"/>
            <ac:spMk id="7" creationId="{7875C19A-1AAE-476A-A316-A2CF92D763D3}"/>
          </ac:spMkLst>
        </pc:spChg>
        <pc:spChg chg="del mod">
          <ac:chgData name="Patel, Anushka SBOBNG-PTIY/FHF" userId="3b567959-6fce-4a40-bc31-d51ce36f3b9f" providerId="ADAL" clId="{F1D8A38F-4996-4AAA-8691-7E03AD1E3556}" dt="2023-09-08T15:49:39.598" v="5581" actId="478"/>
          <ac:spMkLst>
            <pc:docMk/>
            <pc:sldMk cId="2570272023" sldId="308"/>
            <ac:spMk id="9" creationId="{F0B46713-1BE1-2C73-14BA-794A69E1F25C}"/>
          </ac:spMkLst>
        </pc:spChg>
        <pc:picChg chg="del">
          <ac:chgData name="Patel, Anushka SBOBNG-PTIY/FHF" userId="3b567959-6fce-4a40-bc31-d51ce36f3b9f" providerId="ADAL" clId="{F1D8A38F-4996-4AAA-8691-7E03AD1E3556}" dt="2023-09-08T15:40:40.472" v="5284" actId="478"/>
          <ac:picMkLst>
            <pc:docMk/>
            <pc:sldMk cId="2570272023" sldId="308"/>
            <ac:picMk id="8" creationId="{F9733DA6-F059-9622-E41D-8CA1A73F388A}"/>
          </ac:picMkLst>
        </pc:picChg>
        <pc:picChg chg="del">
          <ac:chgData name="Patel, Anushka SBOBNG-PTIY/FHF" userId="3b567959-6fce-4a40-bc31-d51ce36f3b9f" providerId="ADAL" clId="{F1D8A38F-4996-4AAA-8691-7E03AD1E3556}" dt="2023-09-08T15:40:42.174" v="5285" actId="478"/>
          <ac:picMkLst>
            <pc:docMk/>
            <pc:sldMk cId="2570272023" sldId="308"/>
            <ac:picMk id="10" creationId="{67DC34CE-0CD9-9349-ECCD-BDA4BAC2E06C}"/>
          </ac:picMkLst>
        </pc:picChg>
        <pc:picChg chg="add mod">
          <ac:chgData name="Patel, Anushka SBOBNG-PTIY/FHF" userId="3b567959-6fce-4a40-bc31-d51ce36f3b9f" providerId="ADAL" clId="{F1D8A38F-4996-4AAA-8691-7E03AD1E3556}" dt="2023-09-08T16:10:15.248" v="6579" actId="1076"/>
          <ac:picMkLst>
            <pc:docMk/>
            <pc:sldMk cId="2570272023" sldId="308"/>
            <ac:picMk id="11" creationId="{C5416131-0782-84EC-2F57-4B5E34EA26DB}"/>
          </ac:picMkLst>
        </pc:picChg>
        <pc:picChg chg="add mod">
          <ac:chgData name="Patel, Anushka SBOBNG-PTIY/FHF" userId="3b567959-6fce-4a40-bc31-d51ce36f3b9f" providerId="ADAL" clId="{F1D8A38F-4996-4AAA-8691-7E03AD1E3556}" dt="2023-09-08T16:10:56.161" v="6582" actId="1076"/>
          <ac:picMkLst>
            <pc:docMk/>
            <pc:sldMk cId="2570272023" sldId="308"/>
            <ac:picMk id="12" creationId="{A3F0867B-2BB4-BDB0-622A-0529434AD13A}"/>
          </ac:picMkLst>
        </pc:picChg>
        <pc:picChg chg="del">
          <ac:chgData name="Patel, Anushka SBOBNG-PTIY/FHF" userId="3b567959-6fce-4a40-bc31-d51ce36f3b9f" providerId="ADAL" clId="{F1D8A38F-4996-4AAA-8691-7E03AD1E3556}" dt="2023-09-08T15:40:44.417" v="5286" actId="478"/>
          <ac:picMkLst>
            <pc:docMk/>
            <pc:sldMk cId="2570272023" sldId="308"/>
            <ac:picMk id="1028" creationId="{E4D46D52-1665-409F-65AE-6968D00834B7}"/>
          </ac:picMkLst>
        </pc:picChg>
        <pc:picChg chg="add mod">
          <ac:chgData name="Patel, Anushka SBOBNG-PTIY/FHF" userId="3b567959-6fce-4a40-bc31-d51ce36f3b9f" providerId="ADAL" clId="{F1D8A38F-4996-4AAA-8691-7E03AD1E3556}" dt="2023-09-08T16:10:58.142" v="6583" actId="1076"/>
          <ac:picMkLst>
            <pc:docMk/>
            <pc:sldMk cId="2570272023" sldId="308"/>
            <ac:picMk id="2050" creationId="{05C3DC78-1941-4210-42C2-0AD66718059E}"/>
          </ac:picMkLst>
        </pc:picChg>
      </pc:sldChg>
      <pc:sldChg chg="addSp delSp modSp add mod">
        <pc:chgData name="Patel, Anushka SBOBNG-PTIY/FHF" userId="3b567959-6fce-4a40-bc31-d51ce36f3b9f" providerId="ADAL" clId="{F1D8A38F-4996-4AAA-8691-7E03AD1E3556}" dt="2023-09-08T15:55:17.628" v="5828" actId="20577"/>
        <pc:sldMkLst>
          <pc:docMk/>
          <pc:sldMk cId="259256353" sldId="309"/>
        </pc:sldMkLst>
        <pc:spChg chg="mod">
          <ac:chgData name="Patel, Anushka SBOBNG-PTIY/FHF" userId="3b567959-6fce-4a40-bc31-d51ce36f3b9f" providerId="ADAL" clId="{F1D8A38F-4996-4AAA-8691-7E03AD1E3556}" dt="2023-09-08T15:53:50.494" v="5685" actId="20577"/>
          <ac:spMkLst>
            <pc:docMk/>
            <pc:sldMk cId="259256353" sldId="309"/>
            <ac:spMk id="4" creationId="{FB53B6CE-A5DB-7B52-7683-BA39B685F506}"/>
          </ac:spMkLst>
        </pc:spChg>
        <pc:spChg chg="add del mod">
          <ac:chgData name="Patel, Anushka SBOBNG-PTIY/FHF" userId="3b567959-6fce-4a40-bc31-d51ce36f3b9f" providerId="ADAL" clId="{F1D8A38F-4996-4AAA-8691-7E03AD1E3556}" dt="2023-09-08T15:55:17.628" v="5828" actId="20577"/>
          <ac:spMkLst>
            <pc:docMk/>
            <pc:sldMk cId="259256353" sldId="309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08T15:53:22.059" v="5625" actId="20577"/>
          <ac:spMkLst>
            <pc:docMk/>
            <pc:sldMk cId="259256353" sldId="309"/>
            <ac:spMk id="7" creationId="{7875C19A-1AAE-476A-A316-A2CF92D763D3}"/>
          </ac:spMkLst>
        </pc:spChg>
        <pc:picChg chg="del">
          <ac:chgData name="Patel, Anushka SBOBNG-PTIY/FHF" userId="3b567959-6fce-4a40-bc31-d51ce36f3b9f" providerId="ADAL" clId="{F1D8A38F-4996-4AAA-8691-7E03AD1E3556}" dt="2023-09-08T15:53:27.549" v="5626" actId="478"/>
          <ac:picMkLst>
            <pc:docMk/>
            <pc:sldMk cId="259256353" sldId="309"/>
            <ac:picMk id="11" creationId="{C5416131-0782-84EC-2F57-4B5E34EA26DB}"/>
          </ac:picMkLst>
        </pc:picChg>
        <pc:picChg chg="del">
          <ac:chgData name="Patel, Anushka SBOBNG-PTIY/FHF" userId="3b567959-6fce-4a40-bc31-d51ce36f3b9f" providerId="ADAL" clId="{F1D8A38F-4996-4AAA-8691-7E03AD1E3556}" dt="2023-09-08T15:53:28.814" v="5627" actId="478"/>
          <ac:picMkLst>
            <pc:docMk/>
            <pc:sldMk cId="259256353" sldId="309"/>
            <ac:picMk id="2050" creationId="{05C3DC78-1941-4210-42C2-0AD66718059E}"/>
          </ac:picMkLst>
        </pc:picChg>
      </pc:sldChg>
      <pc:sldChg chg="addSp modSp add mod">
        <pc:chgData name="Patel, Anushka SBOBNG-PTIY/FHF" userId="3b567959-6fce-4a40-bc31-d51ce36f3b9f" providerId="ADAL" clId="{F1D8A38F-4996-4AAA-8691-7E03AD1E3556}" dt="2023-09-08T15:59:36.992" v="6287" actId="20577"/>
        <pc:sldMkLst>
          <pc:docMk/>
          <pc:sldMk cId="407686735" sldId="310"/>
        </pc:sldMkLst>
        <pc:spChg chg="add mod">
          <ac:chgData name="Patel, Anushka SBOBNG-PTIY/FHF" userId="3b567959-6fce-4a40-bc31-d51ce36f3b9f" providerId="ADAL" clId="{F1D8A38F-4996-4AAA-8691-7E03AD1E3556}" dt="2023-09-08T15:59:16.935" v="6274" actId="20577"/>
          <ac:spMkLst>
            <pc:docMk/>
            <pc:sldMk cId="407686735" sldId="310"/>
            <ac:spMk id="3" creationId="{EB171772-1DDB-7DD5-27CA-58D7AD6AC50E}"/>
          </ac:spMkLst>
        </pc:spChg>
        <pc:spChg chg="mod">
          <ac:chgData name="Patel, Anushka SBOBNG-PTIY/FHF" userId="3b567959-6fce-4a40-bc31-d51ce36f3b9f" providerId="ADAL" clId="{F1D8A38F-4996-4AAA-8691-7E03AD1E3556}" dt="2023-09-08T15:57:11.440" v="5976" actId="20577"/>
          <ac:spMkLst>
            <pc:docMk/>
            <pc:sldMk cId="407686735" sldId="310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08T15:56:39.854" v="5899" actId="20577"/>
          <ac:spMkLst>
            <pc:docMk/>
            <pc:sldMk cId="407686735" sldId="310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08T15:59:36.992" v="6287" actId="20577"/>
          <ac:spMkLst>
            <pc:docMk/>
            <pc:sldMk cId="407686735" sldId="310"/>
            <ac:spMk id="7" creationId="{7875C19A-1AAE-476A-A316-A2CF92D763D3}"/>
          </ac:spMkLst>
        </pc:spChg>
      </pc:sldChg>
      <pc:sldChg chg="delSp modSp add mod">
        <pc:chgData name="Patel, Anushka SBOBNG-PTIY/FHF" userId="3b567959-6fce-4a40-bc31-d51ce36f3b9f" providerId="ADAL" clId="{F1D8A38F-4996-4AAA-8691-7E03AD1E3556}" dt="2023-09-08T16:02:39.071" v="6451" actId="20577"/>
        <pc:sldMkLst>
          <pc:docMk/>
          <pc:sldMk cId="1921207900" sldId="311"/>
        </pc:sldMkLst>
        <pc:spChg chg="del mod">
          <ac:chgData name="Patel, Anushka SBOBNG-PTIY/FHF" userId="3b567959-6fce-4a40-bc31-d51ce36f3b9f" providerId="ADAL" clId="{F1D8A38F-4996-4AAA-8691-7E03AD1E3556}" dt="2023-09-08T16:01:21.303" v="6417" actId="478"/>
          <ac:spMkLst>
            <pc:docMk/>
            <pc:sldMk cId="1921207900" sldId="311"/>
            <ac:spMk id="3" creationId="{EB171772-1DDB-7DD5-27CA-58D7AD6AC50E}"/>
          </ac:spMkLst>
        </pc:spChg>
        <pc:spChg chg="mod">
          <ac:chgData name="Patel, Anushka SBOBNG-PTIY/FHF" userId="3b567959-6fce-4a40-bc31-d51ce36f3b9f" providerId="ADAL" clId="{F1D8A38F-4996-4AAA-8691-7E03AD1E3556}" dt="2023-09-08T16:02:39.071" v="6451" actId="20577"/>
          <ac:spMkLst>
            <pc:docMk/>
            <pc:sldMk cId="1921207900" sldId="311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08T16:00:36.574" v="6329" actId="20577"/>
          <ac:spMkLst>
            <pc:docMk/>
            <pc:sldMk cId="1921207900" sldId="311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08T15:59:54.390" v="6291" actId="20577"/>
          <ac:spMkLst>
            <pc:docMk/>
            <pc:sldMk cId="1921207900" sldId="311"/>
            <ac:spMk id="7" creationId="{7875C19A-1AAE-476A-A316-A2CF92D763D3}"/>
          </ac:spMkLst>
        </pc:spChg>
      </pc:sldChg>
      <pc:sldChg chg="modSp add mod ord">
        <pc:chgData name="Patel, Anushka SBOBNG-PTIY/FHF" userId="3b567959-6fce-4a40-bc31-d51ce36f3b9f" providerId="ADAL" clId="{F1D8A38F-4996-4AAA-8691-7E03AD1E3556}" dt="2023-09-15T16:54:47.707" v="8131" actId="20577"/>
        <pc:sldMkLst>
          <pc:docMk/>
          <pc:sldMk cId="2196979742" sldId="312"/>
        </pc:sldMkLst>
        <pc:spChg chg="mod">
          <ac:chgData name="Patel, Anushka SBOBNG-PTIY/FHF" userId="3b567959-6fce-4a40-bc31-d51ce36f3b9f" providerId="ADAL" clId="{F1D8A38F-4996-4AAA-8691-7E03AD1E3556}" dt="2023-09-15T08:16:45.050" v="6594" actId="20577"/>
          <ac:spMkLst>
            <pc:docMk/>
            <pc:sldMk cId="2196979742" sldId="312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9-15T16:54:47.707" v="8131" actId="20577"/>
          <ac:spMkLst>
            <pc:docMk/>
            <pc:sldMk cId="2196979742" sldId="312"/>
            <ac:spMk id="5" creationId="{0A95F4DE-39B7-4CE2-BC1E-8B8AE662A895}"/>
          </ac:spMkLst>
        </pc:spChg>
      </pc:sldChg>
      <pc:sldChg chg="addSp delSp modSp add mod ord">
        <pc:chgData name="Patel, Anushka SBOBNG-PTIY/FHF" userId="3b567959-6fce-4a40-bc31-d51ce36f3b9f" providerId="ADAL" clId="{F1D8A38F-4996-4AAA-8691-7E03AD1E3556}" dt="2023-09-15T10:45:30.175" v="7885" actId="1076"/>
        <pc:sldMkLst>
          <pc:docMk/>
          <pc:sldMk cId="441355422" sldId="313"/>
        </pc:sldMkLst>
        <pc:spChg chg="del mod">
          <ac:chgData name="Patel, Anushka SBOBNG-PTIY/FHF" userId="3b567959-6fce-4a40-bc31-d51ce36f3b9f" providerId="ADAL" clId="{F1D8A38F-4996-4AAA-8691-7E03AD1E3556}" dt="2023-09-15T10:38:48.771" v="7750" actId="478"/>
          <ac:spMkLst>
            <pc:docMk/>
            <pc:sldMk cId="441355422" sldId="313"/>
            <ac:spMk id="3" creationId="{EFB45ED8-7287-A3CB-674B-4EA5D4444625}"/>
          </ac:spMkLst>
        </pc:spChg>
        <pc:spChg chg="mod">
          <ac:chgData name="Patel, Anushka SBOBNG-PTIY/FHF" userId="3b567959-6fce-4a40-bc31-d51ce36f3b9f" providerId="ADAL" clId="{F1D8A38F-4996-4AAA-8691-7E03AD1E3556}" dt="2023-09-15T10:45:06.187" v="7879" actId="20577"/>
          <ac:spMkLst>
            <pc:docMk/>
            <pc:sldMk cId="441355422" sldId="313"/>
            <ac:spMk id="4" creationId="{FB53B6CE-A5DB-7B52-7683-BA39B685F506}"/>
          </ac:spMkLst>
        </pc:spChg>
        <pc:spChg chg="del mod">
          <ac:chgData name="Patel, Anushka SBOBNG-PTIY/FHF" userId="3b567959-6fce-4a40-bc31-d51ce36f3b9f" providerId="ADAL" clId="{F1D8A38F-4996-4AAA-8691-7E03AD1E3556}" dt="2023-09-15T10:44:51.399" v="7878" actId="478"/>
          <ac:spMkLst>
            <pc:docMk/>
            <pc:sldMk cId="441355422" sldId="313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15T08:23:15.010" v="6686" actId="20577"/>
          <ac:spMkLst>
            <pc:docMk/>
            <pc:sldMk cId="441355422" sldId="313"/>
            <ac:spMk id="7" creationId="{7875C19A-1AAE-476A-A316-A2CF92D763D3}"/>
          </ac:spMkLst>
        </pc:spChg>
        <pc:spChg chg="del">
          <ac:chgData name="Patel, Anushka SBOBNG-PTIY/FHF" userId="3b567959-6fce-4a40-bc31-d51ce36f3b9f" providerId="ADAL" clId="{F1D8A38F-4996-4AAA-8691-7E03AD1E3556}" dt="2023-09-15T10:44:49.316" v="7876" actId="478"/>
          <ac:spMkLst>
            <pc:docMk/>
            <pc:sldMk cId="441355422" sldId="313"/>
            <ac:spMk id="9" creationId="{F0B46713-1BE1-2C73-14BA-794A69E1F25C}"/>
          </ac:spMkLst>
        </pc:spChg>
        <pc:spChg chg="del mod">
          <ac:chgData name="Patel, Anushka SBOBNG-PTIY/FHF" userId="3b567959-6fce-4a40-bc31-d51ce36f3b9f" providerId="ADAL" clId="{F1D8A38F-4996-4AAA-8691-7E03AD1E3556}" dt="2023-09-15T10:38:54.140" v="7751" actId="478"/>
          <ac:spMkLst>
            <pc:docMk/>
            <pc:sldMk cId="441355422" sldId="313"/>
            <ac:spMk id="11" creationId="{437B0E30-BED2-030C-2AFF-7DCC83D1474D}"/>
          </ac:spMkLst>
        </pc:spChg>
        <pc:spChg chg="del">
          <ac:chgData name="Patel, Anushka SBOBNG-PTIY/FHF" userId="3b567959-6fce-4a40-bc31-d51ce36f3b9f" providerId="ADAL" clId="{F1D8A38F-4996-4AAA-8691-7E03AD1E3556}" dt="2023-09-15T10:28:35.215" v="7633" actId="478"/>
          <ac:spMkLst>
            <pc:docMk/>
            <pc:sldMk cId="441355422" sldId="313"/>
            <ac:spMk id="12" creationId="{E87A881F-4CBA-8AC3-2FDB-572A2A386B64}"/>
          </ac:spMkLst>
        </pc:spChg>
        <pc:spChg chg="del">
          <ac:chgData name="Patel, Anushka SBOBNG-PTIY/FHF" userId="3b567959-6fce-4a40-bc31-d51ce36f3b9f" providerId="ADAL" clId="{F1D8A38F-4996-4AAA-8691-7E03AD1E3556}" dt="2023-09-15T10:28:37.122" v="7634" actId="478"/>
          <ac:spMkLst>
            <pc:docMk/>
            <pc:sldMk cId="441355422" sldId="313"/>
            <ac:spMk id="13" creationId="{6CB93203-78AE-4568-FCED-9876972B2F98}"/>
          </ac:spMkLst>
        </pc:spChg>
        <pc:spChg chg="del">
          <ac:chgData name="Patel, Anushka SBOBNG-PTIY/FHF" userId="3b567959-6fce-4a40-bc31-d51ce36f3b9f" providerId="ADAL" clId="{F1D8A38F-4996-4AAA-8691-7E03AD1E3556}" dt="2023-09-15T10:28:39.122" v="7635" actId="478"/>
          <ac:spMkLst>
            <pc:docMk/>
            <pc:sldMk cId="441355422" sldId="313"/>
            <ac:spMk id="14" creationId="{047513DA-07B5-323A-CA6E-F18DB331DA4D}"/>
          </ac:spMkLst>
        </pc:spChg>
        <pc:picChg chg="add mod">
          <ac:chgData name="Patel, Anushka SBOBNG-PTIY/FHF" userId="3b567959-6fce-4a40-bc31-d51ce36f3b9f" providerId="ADAL" clId="{F1D8A38F-4996-4AAA-8691-7E03AD1E3556}" dt="2023-09-15T10:45:19.155" v="7882" actId="1076"/>
          <ac:picMkLst>
            <pc:docMk/>
            <pc:sldMk cId="441355422" sldId="313"/>
            <ac:picMk id="6" creationId="{1A73EC6A-FAC1-7393-57FC-418EA86058B7}"/>
          </ac:picMkLst>
        </pc:picChg>
        <pc:picChg chg="del">
          <ac:chgData name="Patel, Anushka SBOBNG-PTIY/FHF" userId="3b567959-6fce-4a40-bc31-d51ce36f3b9f" providerId="ADAL" clId="{F1D8A38F-4996-4AAA-8691-7E03AD1E3556}" dt="2023-09-15T10:28:29.153" v="7630" actId="478"/>
          <ac:picMkLst>
            <pc:docMk/>
            <pc:sldMk cId="441355422" sldId="313"/>
            <ac:picMk id="8" creationId="{F9733DA6-F059-9622-E41D-8CA1A73F388A}"/>
          </ac:picMkLst>
        </pc:picChg>
        <pc:picChg chg="del">
          <ac:chgData name="Patel, Anushka SBOBNG-PTIY/FHF" userId="3b567959-6fce-4a40-bc31-d51ce36f3b9f" providerId="ADAL" clId="{F1D8A38F-4996-4AAA-8691-7E03AD1E3556}" dt="2023-09-15T10:28:30.336" v="7631" actId="478"/>
          <ac:picMkLst>
            <pc:docMk/>
            <pc:sldMk cId="441355422" sldId="313"/>
            <ac:picMk id="10" creationId="{67DC34CE-0CD9-9349-ECCD-BDA4BAC2E06C}"/>
          </ac:picMkLst>
        </pc:picChg>
        <pc:picChg chg="del">
          <ac:chgData name="Patel, Anushka SBOBNG-PTIY/FHF" userId="3b567959-6fce-4a40-bc31-d51ce36f3b9f" providerId="ADAL" clId="{F1D8A38F-4996-4AAA-8691-7E03AD1E3556}" dt="2023-09-15T10:28:32.069" v="7632" actId="478"/>
          <ac:picMkLst>
            <pc:docMk/>
            <pc:sldMk cId="441355422" sldId="313"/>
            <ac:picMk id="1028" creationId="{E4D46D52-1665-409F-65AE-6968D00834B7}"/>
          </ac:picMkLst>
        </pc:picChg>
        <pc:picChg chg="add mod">
          <ac:chgData name="Patel, Anushka SBOBNG-PTIY/FHF" userId="3b567959-6fce-4a40-bc31-d51ce36f3b9f" providerId="ADAL" clId="{F1D8A38F-4996-4AAA-8691-7E03AD1E3556}" dt="2023-09-15T10:45:30.175" v="7885" actId="1076"/>
          <ac:picMkLst>
            <pc:docMk/>
            <pc:sldMk cId="441355422" sldId="313"/>
            <ac:picMk id="2050" creationId="{0582531D-69CF-879F-26DD-9059E07868BC}"/>
          </ac:picMkLst>
        </pc:picChg>
      </pc:sldChg>
      <pc:sldChg chg="addSp delSp modSp add mod ord">
        <pc:chgData name="Patel, Anushka SBOBNG-PTIY/FHF" userId="3b567959-6fce-4a40-bc31-d51ce36f3b9f" providerId="ADAL" clId="{F1D8A38F-4996-4AAA-8691-7E03AD1E3556}" dt="2023-09-15T10:57:45.075" v="8068" actId="478"/>
        <pc:sldMkLst>
          <pc:docMk/>
          <pc:sldMk cId="2741259260" sldId="314"/>
        </pc:sldMkLst>
        <pc:spChg chg="add mod">
          <ac:chgData name="Patel, Anushka SBOBNG-PTIY/FHF" userId="3b567959-6fce-4a40-bc31-d51ce36f3b9f" providerId="ADAL" clId="{F1D8A38F-4996-4AAA-8691-7E03AD1E3556}" dt="2023-09-15T10:54:25.102" v="8065" actId="1076"/>
          <ac:spMkLst>
            <pc:docMk/>
            <pc:sldMk cId="2741259260" sldId="314"/>
            <ac:spMk id="3" creationId="{762305FE-C163-2D03-8240-634B5C97E3D0}"/>
          </ac:spMkLst>
        </pc:spChg>
        <pc:spChg chg="mod">
          <ac:chgData name="Patel, Anushka SBOBNG-PTIY/FHF" userId="3b567959-6fce-4a40-bc31-d51ce36f3b9f" providerId="ADAL" clId="{F1D8A38F-4996-4AAA-8691-7E03AD1E3556}" dt="2023-09-15T10:54:24.177" v="8064" actId="1076"/>
          <ac:spMkLst>
            <pc:docMk/>
            <pc:sldMk cId="2741259260" sldId="314"/>
            <ac:spMk id="4" creationId="{FB53B6CE-A5DB-7B52-7683-BA39B685F506}"/>
          </ac:spMkLst>
        </pc:spChg>
        <pc:spChg chg="del mod">
          <ac:chgData name="Patel, Anushka SBOBNG-PTIY/FHF" userId="3b567959-6fce-4a40-bc31-d51ce36f3b9f" providerId="ADAL" clId="{F1D8A38F-4996-4AAA-8691-7E03AD1E3556}" dt="2023-09-15T10:57:45.075" v="8068" actId="478"/>
          <ac:spMkLst>
            <pc:docMk/>
            <pc:sldMk cId="2741259260" sldId="314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15T10:57:24.196" v="8066" actId="1076"/>
          <ac:spMkLst>
            <pc:docMk/>
            <pc:sldMk cId="2741259260" sldId="314"/>
            <ac:spMk id="7" creationId="{7875C19A-1AAE-476A-A316-A2CF92D763D3}"/>
          </ac:spMkLst>
        </pc:spChg>
        <pc:picChg chg="del">
          <ac:chgData name="Patel, Anushka SBOBNG-PTIY/FHF" userId="3b567959-6fce-4a40-bc31-d51ce36f3b9f" providerId="ADAL" clId="{F1D8A38F-4996-4AAA-8691-7E03AD1E3556}" dt="2023-09-15T09:52:54.985" v="7517" actId="478"/>
          <ac:picMkLst>
            <pc:docMk/>
            <pc:sldMk cId="2741259260" sldId="314"/>
            <ac:picMk id="11" creationId="{C5416131-0782-84EC-2F57-4B5E34EA26DB}"/>
          </ac:picMkLst>
        </pc:picChg>
        <pc:picChg chg="del">
          <ac:chgData name="Patel, Anushka SBOBNG-PTIY/FHF" userId="3b567959-6fce-4a40-bc31-d51ce36f3b9f" providerId="ADAL" clId="{F1D8A38F-4996-4AAA-8691-7E03AD1E3556}" dt="2023-09-15T09:52:58.192" v="7519" actId="478"/>
          <ac:picMkLst>
            <pc:docMk/>
            <pc:sldMk cId="2741259260" sldId="314"/>
            <ac:picMk id="12" creationId="{A3F0867B-2BB4-BDB0-622A-0529434AD13A}"/>
          </ac:picMkLst>
        </pc:picChg>
        <pc:picChg chg="del">
          <ac:chgData name="Patel, Anushka SBOBNG-PTIY/FHF" userId="3b567959-6fce-4a40-bc31-d51ce36f3b9f" providerId="ADAL" clId="{F1D8A38F-4996-4AAA-8691-7E03AD1E3556}" dt="2023-09-15T09:52:56.529" v="7518" actId="478"/>
          <ac:picMkLst>
            <pc:docMk/>
            <pc:sldMk cId="2741259260" sldId="314"/>
            <ac:picMk id="2050" creationId="{05C3DC78-1941-4210-42C2-0AD66718059E}"/>
          </ac:picMkLst>
        </pc:picChg>
      </pc:sldChg>
      <pc:sldChg chg="delSp modSp add mod">
        <pc:chgData name="Patel, Anushka SBOBNG-PTIY/FHF" userId="3b567959-6fce-4a40-bc31-d51ce36f3b9f" providerId="ADAL" clId="{F1D8A38F-4996-4AAA-8691-7E03AD1E3556}" dt="2023-09-15T11:03:20.405" v="8097" actId="20577"/>
        <pc:sldMkLst>
          <pc:docMk/>
          <pc:sldMk cId="3095232506" sldId="315"/>
        </pc:sldMkLst>
        <pc:spChg chg="mod">
          <ac:chgData name="Patel, Anushka SBOBNG-PTIY/FHF" userId="3b567959-6fce-4a40-bc31-d51ce36f3b9f" providerId="ADAL" clId="{F1D8A38F-4996-4AAA-8691-7E03AD1E3556}" dt="2023-09-15T11:03:20.405" v="8097" actId="20577"/>
          <ac:spMkLst>
            <pc:docMk/>
            <pc:sldMk cId="3095232506" sldId="315"/>
            <ac:spMk id="4" creationId="{FB53B6CE-A5DB-7B52-7683-BA39B685F506}"/>
          </ac:spMkLst>
        </pc:spChg>
        <pc:spChg chg="del mod">
          <ac:chgData name="Patel, Anushka SBOBNG-PTIY/FHF" userId="3b567959-6fce-4a40-bc31-d51ce36f3b9f" providerId="ADAL" clId="{F1D8A38F-4996-4AAA-8691-7E03AD1E3556}" dt="2023-09-15T10:57:52.932" v="8071" actId="478"/>
          <ac:spMkLst>
            <pc:docMk/>
            <pc:sldMk cId="3095232506" sldId="315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15T10:57:49.900" v="8069" actId="1076"/>
          <ac:spMkLst>
            <pc:docMk/>
            <pc:sldMk cId="3095232506" sldId="315"/>
            <ac:spMk id="7" creationId="{7875C19A-1AAE-476A-A316-A2CF92D763D3}"/>
          </ac:spMkLst>
        </pc:spChg>
        <pc:picChg chg="del">
          <ac:chgData name="Patel, Anushka SBOBNG-PTIY/FHF" userId="3b567959-6fce-4a40-bc31-d51ce36f3b9f" providerId="ADAL" clId="{F1D8A38F-4996-4AAA-8691-7E03AD1E3556}" dt="2023-09-15T09:10:16.304" v="7053" actId="478"/>
          <ac:picMkLst>
            <pc:docMk/>
            <pc:sldMk cId="3095232506" sldId="315"/>
            <ac:picMk id="11" creationId="{C5416131-0782-84EC-2F57-4B5E34EA26DB}"/>
          </ac:picMkLst>
        </pc:picChg>
        <pc:picChg chg="del">
          <ac:chgData name="Patel, Anushka SBOBNG-PTIY/FHF" userId="3b567959-6fce-4a40-bc31-d51ce36f3b9f" providerId="ADAL" clId="{F1D8A38F-4996-4AAA-8691-7E03AD1E3556}" dt="2023-09-15T09:10:18.816" v="7055" actId="478"/>
          <ac:picMkLst>
            <pc:docMk/>
            <pc:sldMk cId="3095232506" sldId="315"/>
            <ac:picMk id="12" creationId="{A3F0867B-2BB4-BDB0-622A-0529434AD13A}"/>
          </ac:picMkLst>
        </pc:picChg>
        <pc:picChg chg="del">
          <ac:chgData name="Patel, Anushka SBOBNG-PTIY/FHF" userId="3b567959-6fce-4a40-bc31-d51ce36f3b9f" providerId="ADAL" clId="{F1D8A38F-4996-4AAA-8691-7E03AD1E3556}" dt="2023-09-15T09:10:17.563" v="7054" actId="478"/>
          <ac:picMkLst>
            <pc:docMk/>
            <pc:sldMk cId="3095232506" sldId="315"/>
            <ac:picMk id="2050" creationId="{05C3DC78-1941-4210-42C2-0AD66718059E}"/>
          </ac:picMkLst>
        </pc:picChg>
      </pc:sldChg>
      <pc:sldChg chg="addSp delSp modSp add mod">
        <pc:chgData name="Patel, Anushka SBOBNG-PTIY/FHF" userId="3b567959-6fce-4a40-bc31-d51ce36f3b9f" providerId="ADAL" clId="{F1D8A38F-4996-4AAA-8691-7E03AD1E3556}" dt="2023-09-15T16:52:07.722" v="8119" actId="1035"/>
        <pc:sldMkLst>
          <pc:docMk/>
          <pc:sldMk cId="2166620162" sldId="316"/>
        </pc:sldMkLst>
        <pc:spChg chg="add del mod">
          <ac:chgData name="Patel, Anushka SBOBNG-PTIY/FHF" userId="3b567959-6fce-4a40-bc31-d51ce36f3b9f" providerId="ADAL" clId="{F1D8A38F-4996-4AAA-8691-7E03AD1E3556}" dt="2023-09-15T09:51:48.400" v="7480" actId="478"/>
          <ac:spMkLst>
            <pc:docMk/>
            <pc:sldMk cId="2166620162" sldId="316"/>
            <ac:spMk id="3" creationId="{D981CAEF-5EAF-8146-8E7D-EA2E0AF9877E}"/>
          </ac:spMkLst>
        </pc:spChg>
        <pc:spChg chg="mod">
          <ac:chgData name="Patel, Anushka SBOBNG-PTIY/FHF" userId="3b567959-6fce-4a40-bc31-d51ce36f3b9f" providerId="ADAL" clId="{F1D8A38F-4996-4AAA-8691-7E03AD1E3556}" dt="2023-09-15T16:51:25.952" v="8113" actId="207"/>
          <ac:spMkLst>
            <pc:docMk/>
            <pc:sldMk cId="2166620162" sldId="316"/>
            <ac:spMk id="4" creationId="{FB53B6CE-A5DB-7B52-7683-BA39B685F506}"/>
          </ac:spMkLst>
        </pc:spChg>
        <pc:spChg chg="del mod">
          <ac:chgData name="Patel, Anushka SBOBNG-PTIY/FHF" userId="3b567959-6fce-4a40-bc31-d51ce36f3b9f" providerId="ADAL" clId="{F1D8A38F-4996-4AAA-8691-7E03AD1E3556}" dt="2023-09-15T09:52:02.053" v="7486" actId="478"/>
          <ac:spMkLst>
            <pc:docMk/>
            <pc:sldMk cId="2166620162" sldId="316"/>
            <ac:spMk id="5" creationId="{DC233219-D9A7-4980-DF8A-F9D8A24FBE11}"/>
          </ac:spMkLst>
        </pc:spChg>
        <pc:spChg chg="add del mod">
          <ac:chgData name="Patel, Anushka SBOBNG-PTIY/FHF" userId="3b567959-6fce-4a40-bc31-d51ce36f3b9f" providerId="ADAL" clId="{F1D8A38F-4996-4AAA-8691-7E03AD1E3556}" dt="2023-09-15T09:51:59.866" v="7485" actId="478"/>
          <ac:spMkLst>
            <pc:docMk/>
            <pc:sldMk cId="2166620162" sldId="316"/>
            <ac:spMk id="6" creationId="{6876697B-95F4-FD42-86C8-C6EFBC2D66B3}"/>
          </ac:spMkLst>
        </pc:spChg>
        <pc:spChg chg="mod">
          <ac:chgData name="Patel, Anushka SBOBNG-PTIY/FHF" userId="3b567959-6fce-4a40-bc31-d51ce36f3b9f" providerId="ADAL" clId="{F1D8A38F-4996-4AAA-8691-7E03AD1E3556}" dt="2023-09-15T08:41:30.107" v="6762" actId="20577"/>
          <ac:spMkLst>
            <pc:docMk/>
            <pc:sldMk cId="2166620162" sldId="316"/>
            <ac:spMk id="7" creationId="{7875C19A-1AAE-476A-A316-A2CF92D763D3}"/>
          </ac:spMkLst>
        </pc:spChg>
        <pc:spChg chg="add del mod">
          <ac:chgData name="Patel, Anushka SBOBNG-PTIY/FHF" userId="3b567959-6fce-4a40-bc31-d51ce36f3b9f" providerId="ADAL" clId="{F1D8A38F-4996-4AAA-8691-7E03AD1E3556}" dt="2023-09-15T08:56:55.660" v="6948" actId="478"/>
          <ac:spMkLst>
            <pc:docMk/>
            <pc:sldMk cId="2166620162" sldId="316"/>
            <ac:spMk id="9" creationId="{940EE5C2-F458-9097-C5A1-B3D26F805B2E}"/>
          </ac:spMkLst>
        </pc:spChg>
        <pc:spChg chg="add del mod">
          <ac:chgData name="Patel, Anushka SBOBNG-PTIY/FHF" userId="3b567959-6fce-4a40-bc31-d51ce36f3b9f" providerId="ADAL" clId="{F1D8A38F-4996-4AAA-8691-7E03AD1E3556}" dt="2023-09-15T09:51:50.576" v="7481" actId="478"/>
          <ac:spMkLst>
            <pc:docMk/>
            <pc:sldMk cId="2166620162" sldId="316"/>
            <ac:spMk id="10" creationId="{DA59D2AE-AE52-DA90-D739-1BA7EEA86D12}"/>
          </ac:spMkLst>
        </pc:spChg>
        <pc:spChg chg="add del mod">
          <ac:chgData name="Patel, Anushka SBOBNG-PTIY/FHF" userId="3b567959-6fce-4a40-bc31-d51ce36f3b9f" providerId="ADAL" clId="{F1D8A38F-4996-4AAA-8691-7E03AD1E3556}" dt="2023-09-15T09:51:52.844" v="7482" actId="478"/>
          <ac:spMkLst>
            <pc:docMk/>
            <pc:sldMk cId="2166620162" sldId="316"/>
            <ac:spMk id="13" creationId="{AAD48184-1C97-63C7-E440-48FA0415A9FD}"/>
          </ac:spMkLst>
        </pc:spChg>
        <pc:spChg chg="add del mod">
          <ac:chgData name="Patel, Anushka SBOBNG-PTIY/FHF" userId="3b567959-6fce-4a40-bc31-d51ce36f3b9f" providerId="ADAL" clId="{F1D8A38F-4996-4AAA-8691-7E03AD1E3556}" dt="2023-09-15T09:51:55.039" v="7483" actId="478"/>
          <ac:spMkLst>
            <pc:docMk/>
            <pc:sldMk cId="2166620162" sldId="316"/>
            <ac:spMk id="14" creationId="{402E7AFB-BFAB-6490-EC88-255E50E1E7E3}"/>
          </ac:spMkLst>
        </pc:spChg>
        <pc:spChg chg="add mod">
          <ac:chgData name="Patel, Anushka SBOBNG-PTIY/FHF" userId="3b567959-6fce-4a40-bc31-d51ce36f3b9f" providerId="ADAL" clId="{F1D8A38F-4996-4AAA-8691-7E03AD1E3556}" dt="2023-09-15T16:52:07.722" v="8119" actId="1035"/>
          <ac:spMkLst>
            <pc:docMk/>
            <pc:sldMk cId="2166620162" sldId="316"/>
            <ac:spMk id="15" creationId="{EA395862-C935-9D21-41A4-F70F8CE99A8F}"/>
          </ac:spMkLst>
        </pc:spChg>
        <pc:spChg chg="add mod">
          <ac:chgData name="Patel, Anushka SBOBNG-PTIY/FHF" userId="3b567959-6fce-4a40-bc31-d51ce36f3b9f" providerId="ADAL" clId="{F1D8A38F-4996-4AAA-8691-7E03AD1E3556}" dt="2023-09-15T16:52:02.076" v="8117" actId="1076"/>
          <ac:spMkLst>
            <pc:docMk/>
            <pc:sldMk cId="2166620162" sldId="316"/>
            <ac:spMk id="16" creationId="{9E1CEE2B-B719-4FEE-C040-9AFB25257AB4}"/>
          </ac:spMkLst>
        </pc:spChg>
        <pc:picChg chg="del">
          <ac:chgData name="Patel, Anushka SBOBNG-PTIY/FHF" userId="3b567959-6fce-4a40-bc31-d51ce36f3b9f" providerId="ADAL" clId="{F1D8A38F-4996-4AAA-8691-7E03AD1E3556}" dt="2023-09-15T08:41:32.713" v="6763" actId="478"/>
          <ac:picMkLst>
            <pc:docMk/>
            <pc:sldMk cId="2166620162" sldId="316"/>
            <ac:picMk id="11" creationId="{C5416131-0782-84EC-2F57-4B5E34EA26DB}"/>
          </ac:picMkLst>
        </pc:picChg>
        <pc:picChg chg="del">
          <ac:chgData name="Patel, Anushka SBOBNG-PTIY/FHF" userId="3b567959-6fce-4a40-bc31-d51ce36f3b9f" providerId="ADAL" clId="{F1D8A38F-4996-4AAA-8691-7E03AD1E3556}" dt="2023-09-15T08:41:35.152" v="6765" actId="478"/>
          <ac:picMkLst>
            <pc:docMk/>
            <pc:sldMk cId="2166620162" sldId="316"/>
            <ac:picMk id="12" creationId="{A3F0867B-2BB4-BDB0-622A-0529434AD13A}"/>
          </ac:picMkLst>
        </pc:picChg>
        <pc:picChg chg="del">
          <ac:chgData name="Patel, Anushka SBOBNG-PTIY/FHF" userId="3b567959-6fce-4a40-bc31-d51ce36f3b9f" providerId="ADAL" clId="{F1D8A38F-4996-4AAA-8691-7E03AD1E3556}" dt="2023-09-15T08:41:34.023" v="6764" actId="478"/>
          <ac:picMkLst>
            <pc:docMk/>
            <pc:sldMk cId="2166620162" sldId="316"/>
            <ac:picMk id="2050" creationId="{05C3DC78-1941-4210-42C2-0AD66718059E}"/>
          </ac:picMkLst>
        </pc:picChg>
      </pc:sldChg>
      <pc:sldChg chg="addSp delSp modSp add mod">
        <pc:chgData name="Patel, Anushka SBOBNG-PTIY/FHF" userId="3b567959-6fce-4a40-bc31-d51ce36f3b9f" providerId="ADAL" clId="{F1D8A38F-4996-4AAA-8691-7E03AD1E3556}" dt="2023-09-15T09:50:37.771" v="7479" actId="478"/>
        <pc:sldMkLst>
          <pc:docMk/>
          <pc:sldMk cId="2648522909" sldId="317"/>
        </pc:sldMkLst>
        <pc:spChg chg="mod">
          <ac:chgData name="Patel, Anushka SBOBNG-PTIY/FHF" userId="3b567959-6fce-4a40-bc31-d51ce36f3b9f" providerId="ADAL" clId="{F1D8A38F-4996-4AAA-8691-7E03AD1E3556}" dt="2023-09-15T09:44:27.022" v="7347" actId="1076"/>
          <ac:spMkLst>
            <pc:docMk/>
            <pc:sldMk cId="2648522909" sldId="317"/>
            <ac:spMk id="3" creationId="{D981CAEF-5EAF-8146-8E7D-EA2E0AF9877E}"/>
          </ac:spMkLst>
        </pc:spChg>
        <pc:spChg chg="del">
          <ac:chgData name="Patel, Anushka SBOBNG-PTIY/FHF" userId="3b567959-6fce-4a40-bc31-d51ce36f3b9f" providerId="ADAL" clId="{F1D8A38F-4996-4AAA-8691-7E03AD1E3556}" dt="2023-09-15T09:43:19.963" v="7341" actId="478"/>
          <ac:spMkLst>
            <pc:docMk/>
            <pc:sldMk cId="2648522909" sldId="317"/>
            <ac:spMk id="4" creationId="{FB53B6CE-A5DB-7B52-7683-BA39B685F506}"/>
          </ac:spMkLst>
        </pc:spChg>
        <pc:spChg chg="mod">
          <ac:chgData name="Patel, Anushka SBOBNG-PTIY/FHF" userId="3b567959-6fce-4a40-bc31-d51ce36f3b9f" providerId="ADAL" clId="{F1D8A38F-4996-4AAA-8691-7E03AD1E3556}" dt="2023-09-15T09:49:13.007" v="7442" actId="14100"/>
          <ac:spMkLst>
            <pc:docMk/>
            <pc:sldMk cId="2648522909" sldId="317"/>
            <ac:spMk id="5" creationId="{DC233219-D9A7-4980-DF8A-F9D8A24FBE11}"/>
          </ac:spMkLst>
        </pc:spChg>
        <pc:spChg chg="mod">
          <ac:chgData name="Patel, Anushka SBOBNG-PTIY/FHF" userId="3b567959-6fce-4a40-bc31-d51ce36f3b9f" providerId="ADAL" clId="{F1D8A38F-4996-4AAA-8691-7E03AD1E3556}" dt="2023-09-15T09:49:33.292" v="7446" actId="1076"/>
          <ac:spMkLst>
            <pc:docMk/>
            <pc:sldMk cId="2648522909" sldId="317"/>
            <ac:spMk id="6" creationId="{6876697B-95F4-FD42-86C8-C6EFBC2D66B3}"/>
          </ac:spMkLst>
        </pc:spChg>
        <pc:spChg chg="add del mod">
          <ac:chgData name="Patel, Anushka SBOBNG-PTIY/FHF" userId="3b567959-6fce-4a40-bc31-d51ce36f3b9f" providerId="ADAL" clId="{F1D8A38F-4996-4AAA-8691-7E03AD1E3556}" dt="2023-09-15T09:50:37.771" v="7479" actId="478"/>
          <ac:spMkLst>
            <pc:docMk/>
            <pc:sldMk cId="2648522909" sldId="317"/>
            <ac:spMk id="9" creationId="{FDC3A3A3-319F-7CAF-189B-DF228B5C5F4C}"/>
          </ac:spMkLst>
        </pc:spChg>
        <pc:spChg chg="mod">
          <ac:chgData name="Patel, Anushka SBOBNG-PTIY/FHF" userId="3b567959-6fce-4a40-bc31-d51ce36f3b9f" providerId="ADAL" clId="{F1D8A38F-4996-4AAA-8691-7E03AD1E3556}" dt="2023-09-15T09:49:28.971" v="7445" actId="1076"/>
          <ac:spMkLst>
            <pc:docMk/>
            <pc:sldMk cId="2648522909" sldId="317"/>
            <ac:spMk id="10" creationId="{DA59D2AE-AE52-DA90-D739-1BA7EEA86D12}"/>
          </ac:spMkLst>
        </pc:spChg>
        <pc:spChg chg="add mod">
          <ac:chgData name="Patel, Anushka SBOBNG-PTIY/FHF" userId="3b567959-6fce-4a40-bc31-d51ce36f3b9f" providerId="ADAL" clId="{F1D8A38F-4996-4AAA-8691-7E03AD1E3556}" dt="2023-09-15T09:49:56.213" v="7459" actId="20577"/>
          <ac:spMkLst>
            <pc:docMk/>
            <pc:sldMk cId="2648522909" sldId="317"/>
            <ac:spMk id="11" creationId="{F320428D-39D1-755E-DE34-5FB495A009D4}"/>
          </ac:spMkLst>
        </pc:spChg>
        <pc:spChg chg="add mod">
          <ac:chgData name="Patel, Anushka SBOBNG-PTIY/FHF" userId="3b567959-6fce-4a40-bc31-d51ce36f3b9f" providerId="ADAL" clId="{F1D8A38F-4996-4AAA-8691-7E03AD1E3556}" dt="2023-09-15T09:50:22.270" v="7476" actId="1076"/>
          <ac:spMkLst>
            <pc:docMk/>
            <pc:sldMk cId="2648522909" sldId="317"/>
            <ac:spMk id="12" creationId="{9A9D4360-2E10-BB51-D7C7-099AF7644147}"/>
          </ac:spMkLst>
        </pc:spChg>
        <pc:spChg chg="mod">
          <ac:chgData name="Patel, Anushka SBOBNG-PTIY/FHF" userId="3b567959-6fce-4a40-bc31-d51ce36f3b9f" providerId="ADAL" clId="{F1D8A38F-4996-4AAA-8691-7E03AD1E3556}" dt="2023-09-15T09:50:25.488" v="7477" actId="1076"/>
          <ac:spMkLst>
            <pc:docMk/>
            <pc:sldMk cId="2648522909" sldId="317"/>
            <ac:spMk id="13" creationId="{AAD48184-1C97-63C7-E440-48FA0415A9FD}"/>
          </ac:spMkLst>
        </pc:spChg>
        <pc:spChg chg="mod">
          <ac:chgData name="Patel, Anushka SBOBNG-PTIY/FHF" userId="3b567959-6fce-4a40-bc31-d51ce36f3b9f" providerId="ADAL" clId="{F1D8A38F-4996-4AAA-8691-7E03AD1E3556}" dt="2023-09-15T09:50:29.423" v="7478" actId="1076"/>
          <ac:spMkLst>
            <pc:docMk/>
            <pc:sldMk cId="2648522909" sldId="317"/>
            <ac:spMk id="14" creationId="{402E7AFB-BFAB-6490-EC88-255E50E1E7E3}"/>
          </ac:spMkLst>
        </pc:spChg>
      </pc:sldChg>
      <pc:sldChg chg="addSp delSp modSp new mod">
        <pc:chgData name="Patel, Anushka SBOBNG-PTIY/FHF" userId="3b567959-6fce-4a40-bc31-d51ce36f3b9f" providerId="ADAL" clId="{F1D8A38F-4996-4AAA-8691-7E03AD1E3556}" dt="2023-09-15T10:49:38.731" v="7897"/>
        <pc:sldMkLst>
          <pc:docMk/>
          <pc:sldMk cId="2061666691" sldId="318"/>
        </pc:sldMkLst>
        <pc:spChg chg="mod">
          <ac:chgData name="Patel, Anushka SBOBNG-PTIY/FHF" userId="3b567959-6fce-4a40-bc31-d51ce36f3b9f" providerId="ADAL" clId="{F1D8A38F-4996-4AAA-8691-7E03AD1E3556}" dt="2023-09-15T10:49:38.731" v="7897"/>
          <ac:spMkLst>
            <pc:docMk/>
            <pc:sldMk cId="2061666691" sldId="318"/>
            <ac:spMk id="2" creationId="{8D6C6688-2DA2-7D0E-66D6-B6C1C3B8A19B}"/>
          </ac:spMkLst>
        </pc:spChg>
        <pc:spChg chg="del">
          <ac:chgData name="Patel, Anushka SBOBNG-PTIY/FHF" userId="3b567959-6fce-4a40-bc31-d51ce36f3b9f" providerId="ADAL" clId="{F1D8A38F-4996-4AAA-8691-7E03AD1E3556}" dt="2023-09-15T10:48:59.439" v="7887" actId="478"/>
          <ac:spMkLst>
            <pc:docMk/>
            <pc:sldMk cId="2061666691" sldId="318"/>
            <ac:spMk id="4" creationId="{032C9444-40D5-C206-8CF7-29C66DB8000D}"/>
          </ac:spMkLst>
        </pc:spChg>
        <pc:picChg chg="add del mod">
          <ac:chgData name="Patel, Anushka SBOBNG-PTIY/FHF" userId="3b567959-6fce-4a40-bc31-d51ce36f3b9f" providerId="ADAL" clId="{F1D8A38F-4996-4AAA-8691-7E03AD1E3556}" dt="2023-09-15T10:45:13.892" v="7880" actId="21"/>
          <ac:picMkLst>
            <pc:docMk/>
            <pc:sldMk cId="2061666691" sldId="318"/>
            <ac:picMk id="1026" creationId="{6C6F9742-9809-BE39-8A65-0AA40B47E9C6}"/>
          </ac:picMkLst>
        </pc:picChg>
        <pc:picChg chg="add mod">
          <ac:chgData name="Patel, Anushka SBOBNG-PTIY/FHF" userId="3b567959-6fce-4a40-bc31-d51ce36f3b9f" providerId="ADAL" clId="{F1D8A38F-4996-4AAA-8691-7E03AD1E3556}" dt="2023-09-15T10:49:29.125" v="7896" actId="1076"/>
          <ac:picMkLst>
            <pc:docMk/>
            <pc:sldMk cId="2061666691" sldId="318"/>
            <ac:picMk id="1028" creationId="{5979202B-2B65-AB76-C303-93A32640E8D6}"/>
          </ac:picMkLst>
        </pc:picChg>
        <pc:picChg chg="add mod">
          <ac:chgData name="Patel, Anushka SBOBNG-PTIY/FHF" userId="3b567959-6fce-4a40-bc31-d51ce36f3b9f" providerId="ADAL" clId="{F1D8A38F-4996-4AAA-8691-7E03AD1E3556}" dt="2023-09-15T10:49:20.937" v="7893" actId="1076"/>
          <ac:picMkLst>
            <pc:docMk/>
            <pc:sldMk cId="2061666691" sldId="318"/>
            <ac:picMk id="1030" creationId="{23524C03-2229-5F89-D7E3-A8671253A1F6}"/>
          </ac:picMkLst>
        </pc:picChg>
      </pc:sldChg>
      <pc:sldChg chg="modSp add mod ord">
        <pc:chgData name="Patel, Anushka SBOBNG-PTIY/FHF" userId="3b567959-6fce-4a40-bc31-d51ce36f3b9f" providerId="ADAL" clId="{F1D8A38F-4996-4AAA-8691-7E03AD1E3556}" dt="2023-09-21T04:21:05.603" v="8226" actId="20577"/>
        <pc:sldMkLst>
          <pc:docMk/>
          <pc:sldMk cId="2424990678" sldId="319"/>
        </pc:sldMkLst>
        <pc:spChg chg="mod">
          <ac:chgData name="Patel, Anushka SBOBNG-PTIY/FHF" userId="3b567959-6fce-4a40-bc31-d51ce36f3b9f" providerId="ADAL" clId="{F1D8A38F-4996-4AAA-8691-7E03AD1E3556}" dt="2023-09-21T04:13:08.828" v="8156" actId="20577"/>
          <ac:spMkLst>
            <pc:docMk/>
            <pc:sldMk cId="2424990678" sldId="319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9-21T04:21:05.603" v="8226" actId="20577"/>
          <ac:spMkLst>
            <pc:docMk/>
            <pc:sldMk cId="2424990678" sldId="319"/>
            <ac:spMk id="5" creationId="{0A95F4DE-39B7-4CE2-BC1E-8B8AE662A895}"/>
          </ac:spMkLst>
        </pc:spChg>
      </pc:sldChg>
      <pc:sldChg chg="addSp delSp modSp add mod ord">
        <pc:chgData name="Patel, Anushka SBOBNG-PTIY/FHF" userId="3b567959-6fce-4a40-bc31-d51ce36f3b9f" providerId="ADAL" clId="{F1D8A38F-4996-4AAA-8691-7E03AD1E3556}" dt="2023-09-22T04:41:20.888" v="9111" actId="20577"/>
        <pc:sldMkLst>
          <pc:docMk/>
          <pc:sldMk cId="2196552345" sldId="320"/>
        </pc:sldMkLst>
        <pc:spChg chg="del">
          <ac:chgData name="Patel, Anushka SBOBNG-PTIY/FHF" userId="3b567959-6fce-4a40-bc31-d51ce36f3b9f" providerId="ADAL" clId="{F1D8A38F-4996-4AAA-8691-7E03AD1E3556}" dt="2023-09-21T04:25:27.011" v="8245" actId="478"/>
          <ac:spMkLst>
            <pc:docMk/>
            <pc:sldMk cId="2196552345" sldId="320"/>
            <ac:spMk id="3" creationId="{D981CAEF-5EAF-8146-8E7D-EA2E0AF9877E}"/>
          </ac:spMkLst>
        </pc:spChg>
        <pc:spChg chg="add mod">
          <ac:chgData name="Patel, Anushka SBOBNG-PTIY/FHF" userId="3b567959-6fce-4a40-bc31-d51ce36f3b9f" providerId="ADAL" clId="{F1D8A38F-4996-4AAA-8691-7E03AD1E3556}" dt="2023-09-22T04:41:20.888" v="9111" actId="20577"/>
          <ac:spMkLst>
            <pc:docMk/>
            <pc:sldMk cId="2196552345" sldId="320"/>
            <ac:spMk id="4" creationId="{ACD23F9A-9912-5D85-F78D-502C62EDDD51}"/>
          </ac:spMkLst>
        </pc:spChg>
        <pc:spChg chg="del">
          <ac:chgData name="Patel, Anushka SBOBNG-PTIY/FHF" userId="3b567959-6fce-4a40-bc31-d51ce36f3b9f" providerId="ADAL" clId="{F1D8A38F-4996-4AAA-8691-7E03AD1E3556}" dt="2023-09-21T04:25:33.198" v="8246" actId="478"/>
          <ac:spMkLst>
            <pc:docMk/>
            <pc:sldMk cId="2196552345" sldId="320"/>
            <ac:spMk id="5" creationId="{DC233219-D9A7-4980-DF8A-F9D8A24FBE11}"/>
          </ac:spMkLst>
        </pc:spChg>
        <pc:spChg chg="del">
          <ac:chgData name="Patel, Anushka SBOBNG-PTIY/FHF" userId="3b567959-6fce-4a40-bc31-d51ce36f3b9f" providerId="ADAL" clId="{F1D8A38F-4996-4AAA-8691-7E03AD1E3556}" dt="2023-09-21T04:25:27.011" v="8245" actId="478"/>
          <ac:spMkLst>
            <pc:docMk/>
            <pc:sldMk cId="2196552345" sldId="320"/>
            <ac:spMk id="6" creationId="{6876697B-95F4-FD42-86C8-C6EFBC2D66B3}"/>
          </ac:spMkLst>
        </pc:spChg>
        <pc:spChg chg="mod">
          <ac:chgData name="Patel, Anushka SBOBNG-PTIY/FHF" userId="3b567959-6fce-4a40-bc31-d51ce36f3b9f" providerId="ADAL" clId="{F1D8A38F-4996-4AAA-8691-7E03AD1E3556}" dt="2023-09-21T04:21:50.797" v="8244" actId="20577"/>
          <ac:spMkLst>
            <pc:docMk/>
            <pc:sldMk cId="2196552345" sldId="320"/>
            <ac:spMk id="7" creationId="{7875C19A-1AAE-476A-A316-A2CF92D763D3}"/>
          </ac:spMkLst>
        </pc:spChg>
        <pc:spChg chg="add mod">
          <ac:chgData name="Patel, Anushka SBOBNG-PTIY/FHF" userId="3b567959-6fce-4a40-bc31-d51ce36f3b9f" providerId="ADAL" clId="{F1D8A38F-4996-4AAA-8691-7E03AD1E3556}" dt="2023-09-21T05:40:39.156" v="8748" actId="1076"/>
          <ac:spMkLst>
            <pc:docMk/>
            <pc:sldMk cId="2196552345" sldId="320"/>
            <ac:spMk id="8" creationId="{40996C30-393D-C5E9-BA9F-88E652FA7DB8}"/>
          </ac:spMkLst>
        </pc:spChg>
        <pc:spChg chg="del">
          <ac:chgData name="Patel, Anushka SBOBNG-PTIY/FHF" userId="3b567959-6fce-4a40-bc31-d51ce36f3b9f" providerId="ADAL" clId="{F1D8A38F-4996-4AAA-8691-7E03AD1E3556}" dt="2023-09-21T04:25:33.198" v="8246" actId="478"/>
          <ac:spMkLst>
            <pc:docMk/>
            <pc:sldMk cId="2196552345" sldId="320"/>
            <ac:spMk id="10" creationId="{DA59D2AE-AE52-DA90-D739-1BA7EEA86D12}"/>
          </ac:spMkLst>
        </pc:spChg>
        <pc:spChg chg="del">
          <ac:chgData name="Patel, Anushka SBOBNG-PTIY/FHF" userId="3b567959-6fce-4a40-bc31-d51ce36f3b9f" providerId="ADAL" clId="{F1D8A38F-4996-4AAA-8691-7E03AD1E3556}" dt="2023-09-21T04:25:36.403" v="8247" actId="478"/>
          <ac:spMkLst>
            <pc:docMk/>
            <pc:sldMk cId="2196552345" sldId="320"/>
            <ac:spMk id="11" creationId="{F320428D-39D1-755E-DE34-5FB495A009D4}"/>
          </ac:spMkLst>
        </pc:spChg>
        <pc:spChg chg="del">
          <ac:chgData name="Patel, Anushka SBOBNG-PTIY/FHF" userId="3b567959-6fce-4a40-bc31-d51ce36f3b9f" providerId="ADAL" clId="{F1D8A38F-4996-4AAA-8691-7E03AD1E3556}" dt="2023-09-21T04:25:27.011" v="8245" actId="478"/>
          <ac:spMkLst>
            <pc:docMk/>
            <pc:sldMk cId="2196552345" sldId="320"/>
            <ac:spMk id="12" creationId="{9A9D4360-2E10-BB51-D7C7-099AF7644147}"/>
          </ac:spMkLst>
        </pc:spChg>
        <pc:spChg chg="del">
          <ac:chgData name="Patel, Anushka SBOBNG-PTIY/FHF" userId="3b567959-6fce-4a40-bc31-d51ce36f3b9f" providerId="ADAL" clId="{F1D8A38F-4996-4AAA-8691-7E03AD1E3556}" dt="2023-09-21T04:25:27.011" v="8245" actId="478"/>
          <ac:spMkLst>
            <pc:docMk/>
            <pc:sldMk cId="2196552345" sldId="320"/>
            <ac:spMk id="13" creationId="{AAD48184-1C97-63C7-E440-48FA0415A9FD}"/>
          </ac:spMkLst>
        </pc:spChg>
        <pc:spChg chg="del">
          <ac:chgData name="Patel, Anushka SBOBNG-PTIY/FHF" userId="3b567959-6fce-4a40-bc31-d51ce36f3b9f" providerId="ADAL" clId="{F1D8A38F-4996-4AAA-8691-7E03AD1E3556}" dt="2023-09-21T04:25:38.718" v="8248" actId="478"/>
          <ac:spMkLst>
            <pc:docMk/>
            <pc:sldMk cId="2196552345" sldId="320"/>
            <ac:spMk id="14" creationId="{402E7AFB-BFAB-6490-EC88-255E50E1E7E3}"/>
          </ac:spMkLst>
        </pc:spChg>
        <pc:spChg chg="add del">
          <ac:chgData name="Patel, Anushka SBOBNG-PTIY/FHF" userId="3b567959-6fce-4a40-bc31-d51ce36f3b9f" providerId="ADAL" clId="{F1D8A38F-4996-4AAA-8691-7E03AD1E3556}" dt="2023-09-21T04:53:46.045" v="8669" actId="22"/>
          <ac:spMkLst>
            <pc:docMk/>
            <pc:sldMk cId="2196552345" sldId="320"/>
            <ac:spMk id="15" creationId="{6CFDD268-5A10-C473-E60E-0A36DEEBA7A1}"/>
          </ac:spMkLst>
        </pc:spChg>
        <pc:spChg chg="add mod">
          <ac:chgData name="Patel, Anushka SBOBNG-PTIY/FHF" userId="3b567959-6fce-4a40-bc31-d51ce36f3b9f" providerId="ADAL" clId="{F1D8A38F-4996-4AAA-8691-7E03AD1E3556}" dt="2023-09-21T05:40:34.538" v="8747" actId="1076"/>
          <ac:spMkLst>
            <pc:docMk/>
            <pc:sldMk cId="2196552345" sldId="320"/>
            <ac:spMk id="16" creationId="{F0C422AF-690D-00B2-3FE7-088D4FDF12A7}"/>
          </ac:spMkLst>
        </pc:spChg>
      </pc:sldChg>
      <pc:sldChg chg="new del">
        <pc:chgData name="Patel, Anushka SBOBNG-PTIY/FHF" userId="3b567959-6fce-4a40-bc31-d51ce36f3b9f" providerId="ADAL" clId="{F1D8A38F-4996-4AAA-8691-7E03AD1E3556}" dt="2023-09-21T04:21:36.200" v="8228" actId="680"/>
        <pc:sldMkLst>
          <pc:docMk/>
          <pc:sldMk cId="2901033986" sldId="320"/>
        </pc:sldMkLst>
      </pc:sldChg>
      <pc:sldChg chg="addSp delSp modSp add mod">
        <pc:chgData name="Patel, Anushka SBOBNG-PTIY/FHF" userId="3b567959-6fce-4a40-bc31-d51ce36f3b9f" providerId="ADAL" clId="{F1D8A38F-4996-4AAA-8691-7E03AD1E3556}" dt="2023-09-23T10:42:42.374" v="10223" actId="1076"/>
        <pc:sldMkLst>
          <pc:docMk/>
          <pc:sldMk cId="3478340077" sldId="321"/>
        </pc:sldMkLst>
        <pc:spChg chg="mod">
          <ac:chgData name="Patel, Anushka SBOBNG-PTIY/FHF" userId="3b567959-6fce-4a40-bc31-d51ce36f3b9f" providerId="ADAL" clId="{F1D8A38F-4996-4AAA-8691-7E03AD1E3556}" dt="2023-09-23T10:42:02.703" v="10222" actId="20577"/>
          <ac:spMkLst>
            <pc:docMk/>
            <pc:sldMk cId="3478340077" sldId="321"/>
            <ac:spMk id="4" creationId="{ACD23F9A-9912-5D85-F78D-502C62EDDD51}"/>
          </ac:spMkLst>
        </pc:spChg>
        <pc:spChg chg="add mod">
          <ac:chgData name="Patel, Anushka SBOBNG-PTIY/FHF" userId="3b567959-6fce-4a40-bc31-d51ce36f3b9f" providerId="ADAL" clId="{F1D8A38F-4996-4AAA-8691-7E03AD1E3556}" dt="2023-09-23T10:42:42.374" v="10223" actId="1076"/>
          <ac:spMkLst>
            <pc:docMk/>
            <pc:sldMk cId="3478340077" sldId="321"/>
            <ac:spMk id="5" creationId="{B5DDA595-DA22-789E-B6D1-433FF62F8B39}"/>
          </ac:spMkLst>
        </pc:spChg>
        <pc:spChg chg="mod">
          <ac:chgData name="Patel, Anushka SBOBNG-PTIY/FHF" userId="3b567959-6fce-4a40-bc31-d51ce36f3b9f" providerId="ADAL" clId="{F1D8A38F-4996-4AAA-8691-7E03AD1E3556}" dt="2023-09-21T05:42:45.639" v="8794" actId="20577"/>
          <ac:spMkLst>
            <pc:docMk/>
            <pc:sldMk cId="3478340077" sldId="321"/>
            <ac:spMk id="7" creationId="{7875C19A-1AAE-476A-A316-A2CF92D763D3}"/>
          </ac:spMkLst>
        </pc:spChg>
        <pc:spChg chg="del">
          <ac:chgData name="Patel, Anushka SBOBNG-PTIY/FHF" userId="3b567959-6fce-4a40-bc31-d51ce36f3b9f" providerId="ADAL" clId="{F1D8A38F-4996-4AAA-8691-7E03AD1E3556}" dt="2023-09-22T10:30:49.655" v="9113" actId="478"/>
          <ac:spMkLst>
            <pc:docMk/>
            <pc:sldMk cId="3478340077" sldId="321"/>
            <ac:spMk id="8" creationId="{40996C30-393D-C5E9-BA9F-88E652FA7DB8}"/>
          </ac:spMkLst>
        </pc:spChg>
        <pc:spChg chg="del">
          <ac:chgData name="Patel, Anushka SBOBNG-PTIY/FHF" userId="3b567959-6fce-4a40-bc31-d51ce36f3b9f" providerId="ADAL" clId="{F1D8A38F-4996-4AAA-8691-7E03AD1E3556}" dt="2023-09-22T10:30:45.037" v="9112" actId="478"/>
          <ac:spMkLst>
            <pc:docMk/>
            <pc:sldMk cId="3478340077" sldId="321"/>
            <ac:spMk id="16" creationId="{F0C422AF-690D-00B2-3FE7-088D4FDF12A7}"/>
          </ac:spMkLst>
        </pc:spChg>
      </pc:sldChg>
      <pc:sldChg chg="addSp delSp modSp add mod ord">
        <pc:chgData name="Patel, Anushka SBOBNG-PTIY/FHF" userId="3b567959-6fce-4a40-bc31-d51ce36f3b9f" providerId="ADAL" clId="{F1D8A38F-4996-4AAA-8691-7E03AD1E3556}" dt="2023-09-23T10:52:05.326" v="10417" actId="1035"/>
        <pc:sldMkLst>
          <pc:docMk/>
          <pc:sldMk cId="3928230645" sldId="322"/>
        </pc:sldMkLst>
        <pc:spChg chg="add mod">
          <ac:chgData name="Patel, Anushka SBOBNG-PTIY/FHF" userId="3b567959-6fce-4a40-bc31-d51ce36f3b9f" providerId="ADAL" clId="{F1D8A38F-4996-4AAA-8691-7E03AD1E3556}" dt="2023-09-23T10:51:53.531" v="10413" actId="1076"/>
          <ac:spMkLst>
            <pc:docMk/>
            <pc:sldMk cId="3928230645" sldId="322"/>
            <ac:spMk id="3" creationId="{670B14C1-3058-D1EE-0003-3A340906034B}"/>
          </ac:spMkLst>
        </pc:spChg>
        <pc:spChg chg="mod">
          <ac:chgData name="Patel, Anushka SBOBNG-PTIY/FHF" userId="3b567959-6fce-4a40-bc31-d51ce36f3b9f" providerId="ADAL" clId="{F1D8A38F-4996-4AAA-8691-7E03AD1E3556}" dt="2023-09-23T10:40:55.539" v="10216" actId="20577"/>
          <ac:spMkLst>
            <pc:docMk/>
            <pc:sldMk cId="3928230645" sldId="322"/>
            <ac:spMk id="4" creationId="{ACD23F9A-9912-5D85-F78D-502C62EDDD51}"/>
          </ac:spMkLst>
        </pc:spChg>
        <pc:spChg chg="add mod">
          <ac:chgData name="Patel, Anushka SBOBNG-PTIY/FHF" userId="3b567959-6fce-4a40-bc31-d51ce36f3b9f" providerId="ADAL" clId="{F1D8A38F-4996-4AAA-8691-7E03AD1E3556}" dt="2023-09-23T10:52:05.326" v="10417" actId="1035"/>
          <ac:spMkLst>
            <pc:docMk/>
            <pc:sldMk cId="3928230645" sldId="322"/>
            <ac:spMk id="5" creationId="{8BFCC3A1-2C34-7704-824C-D84B73B0E1AD}"/>
          </ac:spMkLst>
        </pc:spChg>
        <pc:spChg chg="mod">
          <ac:chgData name="Patel, Anushka SBOBNG-PTIY/FHF" userId="3b567959-6fce-4a40-bc31-d51ce36f3b9f" providerId="ADAL" clId="{F1D8A38F-4996-4AAA-8691-7E03AD1E3556}" dt="2023-09-22T10:31:21.255" v="9129" actId="20577"/>
          <ac:spMkLst>
            <pc:docMk/>
            <pc:sldMk cId="3928230645" sldId="322"/>
            <ac:spMk id="7" creationId="{7875C19A-1AAE-476A-A316-A2CF92D763D3}"/>
          </ac:spMkLst>
        </pc:spChg>
        <pc:spChg chg="del mod">
          <ac:chgData name="Patel, Anushka SBOBNG-PTIY/FHF" userId="3b567959-6fce-4a40-bc31-d51ce36f3b9f" providerId="ADAL" clId="{F1D8A38F-4996-4AAA-8691-7E03AD1E3556}" dt="2023-09-22T10:36:33.811" v="9692" actId="478"/>
          <ac:spMkLst>
            <pc:docMk/>
            <pc:sldMk cId="3928230645" sldId="322"/>
            <ac:spMk id="8" creationId="{40996C30-393D-C5E9-BA9F-88E652FA7DB8}"/>
          </ac:spMkLst>
        </pc:spChg>
        <pc:spChg chg="mod">
          <ac:chgData name="Patel, Anushka SBOBNG-PTIY/FHF" userId="3b567959-6fce-4a40-bc31-d51ce36f3b9f" providerId="ADAL" clId="{F1D8A38F-4996-4AAA-8691-7E03AD1E3556}" dt="2023-09-23T10:51:46.855" v="10412" actId="1076"/>
          <ac:spMkLst>
            <pc:docMk/>
            <pc:sldMk cId="3928230645" sldId="322"/>
            <ac:spMk id="16" creationId="{F0C422AF-690D-00B2-3FE7-088D4FDF12A7}"/>
          </ac:spMkLst>
        </pc:spChg>
      </pc:sldChg>
      <pc:sldChg chg="modSp add mod">
        <pc:chgData name="Patel, Anushka SBOBNG-PTIY/FHF" userId="3b567959-6fce-4a40-bc31-d51ce36f3b9f" providerId="ADAL" clId="{F1D8A38F-4996-4AAA-8691-7E03AD1E3556}" dt="2023-09-23T10:41:53.164" v="10219" actId="207"/>
        <pc:sldMkLst>
          <pc:docMk/>
          <pc:sldMk cId="565123672" sldId="323"/>
        </pc:sldMkLst>
        <pc:spChg chg="mod">
          <ac:chgData name="Patel, Anushka SBOBNG-PTIY/FHF" userId="3b567959-6fce-4a40-bc31-d51ce36f3b9f" providerId="ADAL" clId="{F1D8A38F-4996-4AAA-8691-7E03AD1E3556}" dt="2023-09-23T10:41:53.164" v="10219" actId="207"/>
          <ac:spMkLst>
            <pc:docMk/>
            <pc:sldMk cId="565123672" sldId="323"/>
            <ac:spMk id="4" creationId="{ACD23F9A-9912-5D85-F78D-502C62EDDD51}"/>
          </ac:spMkLst>
        </pc:spChg>
        <pc:spChg chg="mod">
          <ac:chgData name="Patel, Anushka SBOBNG-PTIY/FHF" userId="3b567959-6fce-4a40-bc31-d51ce36f3b9f" providerId="ADAL" clId="{F1D8A38F-4996-4AAA-8691-7E03AD1E3556}" dt="2023-09-22T10:31:33.129" v="9132" actId="20577"/>
          <ac:spMkLst>
            <pc:docMk/>
            <pc:sldMk cId="565123672" sldId="323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9-22T10:46:20.054" v="10163" actId="1076"/>
          <ac:spMkLst>
            <pc:docMk/>
            <pc:sldMk cId="565123672" sldId="323"/>
            <ac:spMk id="8" creationId="{40996C30-393D-C5E9-BA9F-88E652FA7DB8}"/>
          </ac:spMkLst>
        </pc:spChg>
        <pc:spChg chg="mod">
          <ac:chgData name="Patel, Anushka SBOBNG-PTIY/FHF" userId="3b567959-6fce-4a40-bc31-d51ce36f3b9f" providerId="ADAL" clId="{F1D8A38F-4996-4AAA-8691-7E03AD1E3556}" dt="2023-09-22T10:45:16.985" v="10040" actId="1076"/>
          <ac:spMkLst>
            <pc:docMk/>
            <pc:sldMk cId="565123672" sldId="323"/>
            <ac:spMk id="16" creationId="{F0C422AF-690D-00B2-3FE7-088D4FDF12A7}"/>
          </ac:spMkLst>
        </pc:spChg>
      </pc:sldChg>
      <pc:sldChg chg="addSp delSp modSp add mod">
        <pc:chgData name="Patel, Anushka SBOBNG-PTIY/FHF" userId="3b567959-6fce-4a40-bc31-d51ce36f3b9f" providerId="ADAL" clId="{F1D8A38F-4996-4AAA-8691-7E03AD1E3556}" dt="2023-09-29T12:07:48.015" v="13371" actId="478"/>
        <pc:sldMkLst>
          <pc:docMk/>
          <pc:sldMk cId="3251849196" sldId="324"/>
        </pc:sldMkLst>
        <pc:spChg chg="mod">
          <ac:chgData name="Patel, Anushka SBOBNG-PTIY/FHF" userId="3b567959-6fce-4a40-bc31-d51ce36f3b9f" providerId="ADAL" clId="{F1D8A38F-4996-4AAA-8691-7E03AD1E3556}" dt="2023-09-29T11:31:51.125" v="12084" actId="20577"/>
          <ac:spMkLst>
            <pc:docMk/>
            <pc:sldMk cId="3251849196" sldId="324"/>
            <ac:spMk id="4" creationId="{ACD23F9A-9912-5D85-F78D-502C62EDDD51}"/>
          </ac:spMkLst>
        </pc:spChg>
        <pc:spChg chg="mod">
          <ac:chgData name="Patel, Anushka SBOBNG-PTIY/FHF" userId="3b567959-6fce-4a40-bc31-d51ce36f3b9f" providerId="ADAL" clId="{F1D8A38F-4996-4AAA-8691-7E03AD1E3556}" dt="2023-09-28T04:19:00.540" v="10763" actId="20577"/>
          <ac:spMkLst>
            <pc:docMk/>
            <pc:sldMk cId="3251849196" sldId="324"/>
            <ac:spMk id="7" creationId="{7875C19A-1AAE-476A-A316-A2CF92D763D3}"/>
          </ac:spMkLst>
        </pc:spChg>
        <pc:spChg chg="add del mod">
          <ac:chgData name="Patel, Anushka SBOBNG-PTIY/FHF" userId="3b567959-6fce-4a40-bc31-d51ce36f3b9f" providerId="ADAL" clId="{F1D8A38F-4996-4AAA-8691-7E03AD1E3556}" dt="2023-09-29T12:07:48.015" v="13371" actId="478"/>
          <ac:spMkLst>
            <pc:docMk/>
            <pc:sldMk cId="3251849196" sldId="324"/>
            <ac:spMk id="8" creationId="{40996C30-393D-C5E9-BA9F-88E652FA7DB8}"/>
          </ac:spMkLst>
        </pc:spChg>
        <pc:spChg chg="mod">
          <ac:chgData name="Patel, Anushka SBOBNG-PTIY/FHF" userId="3b567959-6fce-4a40-bc31-d51ce36f3b9f" providerId="ADAL" clId="{F1D8A38F-4996-4AAA-8691-7E03AD1E3556}" dt="2023-09-29T11:31:59.606" v="12105" actId="20577"/>
          <ac:spMkLst>
            <pc:docMk/>
            <pc:sldMk cId="3251849196" sldId="324"/>
            <ac:spMk id="16" creationId="{F0C422AF-690D-00B2-3FE7-088D4FDF12A7}"/>
          </ac:spMkLst>
        </pc:spChg>
      </pc:sldChg>
      <pc:sldChg chg="modSp add mod ord">
        <pc:chgData name="Patel, Anushka SBOBNG-PTIY/FHF" userId="3b567959-6fce-4a40-bc31-d51ce36f3b9f" providerId="ADAL" clId="{F1D8A38F-4996-4AAA-8691-7E03AD1E3556}" dt="2023-09-28T03:58:30.013" v="10602" actId="20577"/>
        <pc:sldMkLst>
          <pc:docMk/>
          <pc:sldMk cId="705983550" sldId="325"/>
        </pc:sldMkLst>
        <pc:spChg chg="mod">
          <ac:chgData name="Patel, Anushka SBOBNG-PTIY/FHF" userId="3b567959-6fce-4a40-bc31-d51ce36f3b9f" providerId="ADAL" clId="{F1D8A38F-4996-4AAA-8691-7E03AD1E3556}" dt="2023-09-28T03:55:44.533" v="10514" actId="20577"/>
          <ac:spMkLst>
            <pc:docMk/>
            <pc:sldMk cId="705983550" sldId="325"/>
            <ac:spMk id="4" creationId="{E3BD8413-C238-49D7-A4E1-E8FEF1811A0E}"/>
          </ac:spMkLst>
        </pc:spChg>
        <pc:spChg chg="mod">
          <ac:chgData name="Patel, Anushka SBOBNG-PTIY/FHF" userId="3b567959-6fce-4a40-bc31-d51ce36f3b9f" providerId="ADAL" clId="{F1D8A38F-4996-4AAA-8691-7E03AD1E3556}" dt="2023-09-28T03:58:30.013" v="10602" actId="20577"/>
          <ac:spMkLst>
            <pc:docMk/>
            <pc:sldMk cId="705983550" sldId="325"/>
            <ac:spMk id="5" creationId="{0A95F4DE-39B7-4CE2-BC1E-8B8AE662A895}"/>
          </ac:spMkLst>
        </pc:spChg>
      </pc:sldChg>
      <pc:sldChg chg="addSp delSp modSp add mod">
        <pc:chgData name="Patel, Anushka SBOBNG-PTIY/FHF" userId="3b567959-6fce-4a40-bc31-d51ce36f3b9f" providerId="ADAL" clId="{F1D8A38F-4996-4AAA-8691-7E03AD1E3556}" dt="2023-09-29T12:07:06.364" v="13370" actId="1076"/>
        <pc:sldMkLst>
          <pc:docMk/>
          <pc:sldMk cId="1170595152" sldId="326"/>
        </pc:sldMkLst>
        <pc:spChg chg="mod">
          <ac:chgData name="Patel, Anushka SBOBNG-PTIY/FHF" userId="3b567959-6fce-4a40-bc31-d51ce36f3b9f" providerId="ADAL" clId="{F1D8A38F-4996-4AAA-8691-7E03AD1E3556}" dt="2023-09-29T12:06:36.239" v="13365" actId="20577"/>
          <ac:spMkLst>
            <pc:docMk/>
            <pc:sldMk cId="1170595152" sldId="326"/>
            <ac:spMk id="4" creationId="{ACD23F9A-9912-5D85-F78D-502C62EDDD51}"/>
          </ac:spMkLst>
        </pc:spChg>
        <pc:spChg chg="mod">
          <ac:chgData name="Patel, Anushka SBOBNG-PTIY/FHF" userId="3b567959-6fce-4a40-bc31-d51ce36f3b9f" providerId="ADAL" clId="{F1D8A38F-4996-4AAA-8691-7E03AD1E3556}" dt="2023-09-28T04:18:45.313" v="10754" actId="20577"/>
          <ac:spMkLst>
            <pc:docMk/>
            <pc:sldMk cId="1170595152" sldId="326"/>
            <ac:spMk id="7" creationId="{7875C19A-1AAE-476A-A316-A2CF92D763D3}"/>
          </ac:spMkLst>
        </pc:spChg>
        <pc:spChg chg="mod">
          <ac:chgData name="Patel, Anushka SBOBNG-PTIY/FHF" userId="3b567959-6fce-4a40-bc31-d51ce36f3b9f" providerId="ADAL" clId="{F1D8A38F-4996-4AAA-8691-7E03AD1E3556}" dt="2023-09-29T12:06:57.620" v="13368" actId="1076"/>
          <ac:spMkLst>
            <pc:docMk/>
            <pc:sldMk cId="1170595152" sldId="326"/>
            <ac:spMk id="8" creationId="{40996C30-393D-C5E9-BA9F-88E652FA7DB8}"/>
          </ac:spMkLst>
        </pc:spChg>
        <pc:spChg chg="del">
          <ac:chgData name="Patel, Anushka SBOBNG-PTIY/FHF" userId="3b567959-6fce-4a40-bc31-d51ce36f3b9f" providerId="ADAL" clId="{F1D8A38F-4996-4AAA-8691-7E03AD1E3556}" dt="2023-09-29T11:56:48.442" v="12932" actId="478"/>
          <ac:spMkLst>
            <pc:docMk/>
            <pc:sldMk cId="1170595152" sldId="326"/>
            <ac:spMk id="16" creationId="{F0C422AF-690D-00B2-3FE7-088D4FDF12A7}"/>
          </ac:spMkLst>
        </pc:spChg>
        <pc:picChg chg="add mod">
          <ac:chgData name="Patel, Anushka SBOBNG-PTIY/FHF" userId="3b567959-6fce-4a40-bc31-d51ce36f3b9f" providerId="ADAL" clId="{F1D8A38F-4996-4AAA-8691-7E03AD1E3556}" dt="2023-09-29T12:06:59.834" v="13369" actId="1076"/>
          <ac:picMkLst>
            <pc:docMk/>
            <pc:sldMk cId="1170595152" sldId="326"/>
            <ac:picMk id="1026" creationId="{CD9A769C-CDC1-3046-71F7-0ABA9322F589}"/>
          </ac:picMkLst>
        </pc:picChg>
        <pc:picChg chg="add del">
          <ac:chgData name="Patel, Anushka SBOBNG-PTIY/FHF" userId="3b567959-6fce-4a40-bc31-d51ce36f3b9f" providerId="ADAL" clId="{F1D8A38F-4996-4AAA-8691-7E03AD1E3556}" dt="2023-09-29T12:05:38.939" v="13337"/>
          <ac:picMkLst>
            <pc:docMk/>
            <pc:sldMk cId="1170595152" sldId="326"/>
            <ac:picMk id="1028" creationId="{4431AA03-D993-A9B3-13B3-5036601190F4}"/>
          </ac:picMkLst>
        </pc:picChg>
        <pc:picChg chg="add mod">
          <ac:chgData name="Patel, Anushka SBOBNG-PTIY/FHF" userId="3b567959-6fce-4a40-bc31-d51ce36f3b9f" providerId="ADAL" clId="{F1D8A38F-4996-4AAA-8691-7E03AD1E3556}" dt="2023-09-29T12:07:06.364" v="13370" actId="1076"/>
          <ac:picMkLst>
            <pc:docMk/>
            <pc:sldMk cId="1170595152" sldId="326"/>
            <ac:picMk id="1030" creationId="{01DD116C-BCF2-57DC-2CE2-3352E0EAB1A1}"/>
          </ac:picMkLst>
        </pc:picChg>
      </pc:sldChg>
      <pc:sldChg chg="addSp delSp modSp add mod">
        <pc:chgData name="Patel, Anushka SBOBNG-PTIY/FHF" userId="3b567959-6fce-4a40-bc31-d51ce36f3b9f" providerId="ADAL" clId="{F1D8A38F-4996-4AAA-8691-7E03AD1E3556}" dt="2023-09-29T11:55:35.299" v="12931" actId="1076"/>
        <pc:sldMkLst>
          <pc:docMk/>
          <pc:sldMk cId="2341223330" sldId="327"/>
        </pc:sldMkLst>
        <pc:spChg chg="add del mod">
          <ac:chgData name="Patel, Anushka SBOBNG-PTIY/FHF" userId="3b567959-6fce-4a40-bc31-d51ce36f3b9f" providerId="ADAL" clId="{F1D8A38F-4996-4AAA-8691-7E03AD1E3556}" dt="2023-09-29T11:42:35.509" v="12608" actId="478"/>
          <ac:spMkLst>
            <pc:docMk/>
            <pc:sldMk cId="2341223330" sldId="327"/>
            <ac:spMk id="3" creationId="{42646797-8C56-6BC2-5ED1-3EF97DA0E0A8}"/>
          </ac:spMkLst>
        </pc:spChg>
        <pc:spChg chg="mod">
          <ac:chgData name="Patel, Anushka SBOBNG-PTIY/FHF" userId="3b567959-6fce-4a40-bc31-d51ce36f3b9f" providerId="ADAL" clId="{F1D8A38F-4996-4AAA-8691-7E03AD1E3556}" dt="2023-09-29T11:54:59.647" v="12929" actId="1076"/>
          <ac:spMkLst>
            <pc:docMk/>
            <pc:sldMk cId="2341223330" sldId="327"/>
            <ac:spMk id="4" creationId="{ACD23F9A-9912-5D85-F78D-502C62EDDD51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5" creationId="{A9FA3133-DE70-23F6-1872-447B716D7376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6" creationId="{72DFB38D-EEDD-CFE2-1189-20325DE431DC}"/>
          </ac:spMkLst>
        </pc:spChg>
        <pc:spChg chg="mod">
          <ac:chgData name="Patel, Anushka SBOBNG-PTIY/FHF" userId="3b567959-6fce-4a40-bc31-d51ce36f3b9f" providerId="ADAL" clId="{F1D8A38F-4996-4AAA-8691-7E03AD1E3556}" dt="2023-09-28T04:18:49.892" v="10756" actId="20577"/>
          <ac:spMkLst>
            <pc:docMk/>
            <pc:sldMk cId="2341223330" sldId="327"/>
            <ac:spMk id="7" creationId="{7875C19A-1AAE-476A-A316-A2CF92D763D3}"/>
          </ac:spMkLst>
        </pc:spChg>
        <pc:spChg chg="del">
          <ac:chgData name="Patel, Anushka SBOBNG-PTIY/FHF" userId="3b567959-6fce-4a40-bc31-d51ce36f3b9f" providerId="ADAL" clId="{F1D8A38F-4996-4AAA-8691-7E03AD1E3556}" dt="2023-09-29T11:39:49.227" v="12530" actId="478"/>
          <ac:spMkLst>
            <pc:docMk/>
            <pc:sldMk cId="2341223330" sldId="327"/>
            <ac:spMk id="8" creationId="{40996C30-393D-C5E9-BA9F-88E652FA7DB8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9" creationId="{494E09AE-880C-D653-30F3-03E0A9BBD1D4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10" creationId="{E982D452-5A89-C82D-4F81-34FCA4E81117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11" creationId="{3592331A-B10A-39C8-00D4-51B347780621}"/>
          </ac:spMkLst>
        </pc:spChg>
        <pc:spChg chg="del">
          <ac:chgData name="Patel, Anushka SBOBNG-PTIY/FHF" userId="3b567959-6fce-4a40-bc31-d51ce36f3b9f" providerId="ADAL" clId="{F1D8A38F-4996-4AAA-8691-7E03AD1E3556}" dt="2023-09-29T11:39:43.630" v="12529" actId="478"/>
          <ac:spMkLst>
            <pc:docMk/>
            <pc:sldMk cId="2341223330" sldId="327"/>
            <ac:spMk id="16" creationId="{F0C422AF-690D-00B2-3FE7-088D4FDF12A7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34" creationId="{CCBBBCE1-3425-8139-9520-861B4451C80C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35" creationId="{83AD809A-DBB5-BC6E-49A9-3656EC6B62A9}"/>
          </ac:spMkLst>
        </pc:spChg>
        <pc:spChg chg="add del mod">
          <ac:chgData name="Patel, Anushka SBOBNG-PTIY/FHF" userId="3b567959-6fce-4a40-bc31-d51ce36f3b9f" providerId="ADAL" clId="{F1D8A38F-4996-4AAA-8691-7E03AD1E3556}" dt="2023-09-29T11:49:56.644" v="12822" actId="478"/>
          <ac:spMkLst>
            <pc:docMk/>
            <pc:sldMk cId="2341223330" sldId="327"/>
            <ac:spMk id="36" creationId="{C94AC763-8543-B44B-5FFC-0EDE31D42544}"/>
          </ac:spMkLst>
        </pc:spChg>
        <pc:spChg chg="add mod">
          <ac:chgData name="Patel, Anushka SBOBNG-PTIY/FHF" userId="3b567959-6fce-4a40-bc31-d51ce36f3b9f" providerId="ADAL" clId="{F1D8A38F-4996-4AAA-8691-7E03AD1E3556}" dt="2023-09-29T11:55:35.299" v="12931" actId="1076"/>
          <ac:spMkLst>
            <pc:docMk/>
            <pc:sldMk cId="2341223330" sldId="327"/>
            <ac:spMk id="37" creationId="{55D21C08-2FD9-BA71-0377-06A3721854E6}"/>
          </ac:spMkLst>
        </pc:spChg>
        <pc:spChg chg="add mod">
          <ac:chgData name="Patel, Anushka SBOBNG-PTIY/FHF" userId="3b567959-6fce-4a40-bc31-d51ce36f3b9f" providerId="ADAL" clId="{F1D8A38F-4996-4AAA-8691-7E03AD1E3556}" dt="2023-09-29T11:54:53.474" v="12927" actId="14100"/>
          <ac:spMkLst>
            <pc:docMk/>
            <pc:sldMk cId="2341223330" sldId="327"/>
            <ac:spMk id="38" creationId="{27E67B3C-345B-0605-D556-E4C654108E7B}"/>
          </ac:spMkLst>
        </pc:spChg>
        <pc:cxnChg chg="add del mod">
          <ac:chgData name="Patel, Anushka SBOBNG-PTIY/FHF" userId="3b567959-6fce-4a40-bc31-d51ce36f3b9f" providerId="ADAL" clId="{F1D8A38F-4996-4AAA-8691-7E03AD1E3556}" dt="2023-09-29T11:46:29.473" v="12702" actId="478"/>
          <ac:cxnSpMkLst>
            <pc:docMk/>
            <pc:sldMk cId="2341223330" sldId="327"/>
            <ac:cxnSpMk id="13" creationId="{327D1C89-A920-9BF3-F8D4-9D711250D59B}"/>
          </ac:cxnSpMkLst>
        </pc:cxnChg>
        <pc:cxnChg chg="add del mod">
          <ac:chgData name="Patel, Anushka SBOBNG-PTIY/FHF" userId="3b567959-6fce-4a40-bc31-d51ce36f3b9f" providerId="ADAL" clId="{F1D8A38F-4996-4AAA-8691-7E03AD1E3556}" dt="2023-09-29T11:46:27.039" v="12701" actId="478"/>
          <ac:cxnSpMkLst>
            <pc:docMk/>
            <pc:sldMk cId="2341223330" sldId="327"/>
            <ac:cxnSpMk id="15" creationId="{322979EE-D06F-E402-4647-D85E2BD42E7B}"/>
          </ac:cxnSpMkLst>
        </pc:cxnChg>
        <pc:cxnChg chg="add mod">
          <ac:chgData name="Patel, Anushka SBOBNG-PTIY/FHF" userId="3b567959-6fce-4a40-bc31-d51ce36f3b9f" providerId="ADAL" clId="{F1D8A38F-4996-4AAA-8691-7E03AD1E3556}" dt="2023-09-29T11:54:53.474" v="12927" actId="14100"/>
          <ac:cxnSpMkLst>
            <pc:docMk/>
            <pc:sldMk cId="2341223330" sldId="327"/>
            <ac:cxnSpMk id="19" creationId="{3FBC20E1-B7DD-E868-599A-67D8268C1D14}"/>
          </ac:cxnSpMkLst>
        </pc:cxnChg>
        <pc:cxnChg chg="add mod">
          <ac:chgData name="Patel, Anushka SBOBNG-PTIY/FHF" userId="3b567959-6fce-4a40-bc31-d51ce36f3b9f" providerId="ADAL" clId="{F1D8A38F-4996-4AAA-8691-7E03AD1E3556}" dt="2023-09-29T11:54:53.474" v="12927" actId="14100"/>
          <ac:cxnSpMkLst>
            <pc:docMk/>
            <pc:sldMk cId="2341223330" sldId="327"/>
            <ac:cxnSpMk id="21" creationId="{2E7EF80C-2A05-C1BB-1EF5-B6B31C12D117}"/>
          </ac:cxnSpMkLst>
        </pc:cxnChg>
        <pc:cxnChg chg="add mod">
          <ac:chgData name="Patel, Anushka SBOBNG-PTIY/FHF" userId="3b567959-6fce-4a40-bc31-d51ce36f3b9f" providerId="ADAL" clId="{F1D8A38F-4996-4AAA-8691-7E03AD1E3556}" dt="2023-09-29T11:54:53.474" v="12927" actId="14100"/>
          <ac:cxnSpMkLst>
            <pc:docMk/>
            <pc:sldMk cId="2341223330" sldId="327"/>
            <ac:cxnSpMk id="22" creationId="{1C26AFC3-A995-70A6-CA61-8A1F903FF027}"/>
          </ac:cxnSpMkLst>
        </pc:cxnChg>
        <pc:cxnChg chg="add mod">
          <ac:chgData name="Patel, Anushka SBOBNG-PTIY/FHF" userId="3b567959-6fce-4a40-bc31-d51ce36f3b9f" providerId="ADAL" clId="{F1D8A38F-4996-4AAA-8691-7E03AD1E3556}" dt="2023-09-29T11:54:53.474" v="12927" actId="14100"/>
          <ac:cxnSpMkLst>
            <pc:docMk/>
            <pc:sldMk cId="2341223330" sldId="327"/>
            <ac:cxnSpMk id="29" creationId="{22D798AF-3C02-05CD-DE56-F0D9BD9E3CFF}"/>
          </ac:cxnSpMkLst>
        </pc:cxnChg>
        <pc:cxnChg chg="add del mod">
          <ac:chgData name="Patel, Anushka SBOBNG-PTIY/FHF" userId="3b567959-6fce-4a40-bc31-d51ce36f3b9f" providerId="ADAL" clId="{F1D8A38F-4996-4AAA-8691-7E03AD1E3556}" dt="2023-09-29T11:49:26.004" v="12817"/>
          <ac:cxnSpMkLst>
            <pc:docMk/>
            <pc:sldMk cId="2341223330" sldId="327"/>
            <ac:cxnSpMk id="30" creationId="{5AEF14E8-D5E1-BE47-98E8-1E13D5EA23D5}"/>
          </ac:cxnSpMkLst>
        </pc:cxnChg>
        <pc:cxnChg chg="add del mod">
          <ac:chgData name="Patel, Anushka SBOBNG-PTIY/FHF" userId="3b567959-6fce-4a40-bc31-d51ce36f3b9f" providerId="ADAL" clId="{F1D8A38F-4996-4AAA-8691-7E03AD1E3556}" dt="2023-09-29T11:49:26.004" v="12817"/>
          <ac:cxnSpMkLst>
            <pc:docMk/>
            <pc:sldMk cId="2341223330" sldId="327"/>
            <ac:cxnSpMk id="31" creationId="{0BB14D5E-DD73-F602-43AD-E94EE71E2761}"/>
          </ac:cxnSpMkLst>
        </pc:cxnChg>
        <pc:cxnChg chg="add del mod">
          <ac:chgData name="Patel, Anushka SBOBNG-PTIY/FHF" userId="3b567959-6fce-4a40-bc31-d51ce36f3b9f" providerId="ADAL" clId="{F1D8A38F-4996-4AAA-8691-7E03AD1E3556}" dt="2023-09-29T11:49:26.004" v="12817"/>
          <ac:cxnSpMkLst>
            <pc:docMk/>
            <pc:sldMk cId="2341223330" sldId="327"/>
            <ac:cxnSpMk id="32" creationId="{130280A8-FAFD-232A-32A5-BE7594905BBF}"/>
          </ac:cxnSpMkLst>
        </pc:cxnChg>
        <pc:cxnChg chg="add del mod">
          <ac:chgData name="Patel, Anushka SBOBNG-PTIY/FHF" userId="3b567959-6fce-4a40-bc31-d51ce36f3b9f" providerId="ADAL" clId="{F1D8A38F-4996-4AAA-8691-7E03AD1E3556}" dt="2023-09-29T11:49:26.004" v="12817"/>
          <ac:cxnSpMkLst>
            <pc:docMk/>
            <pc:sldMk cId="2341223330" sldId="327"/>
            <ac:cxnSpMk id="33" creationId="{04790F12-8A5F-1B40-8C17-A32CDEE405CD}"/>
          </ac:cxnSpMkLst>
        </pc:cxnChg>
        <pc:cxnChg chg="add mod">
          <ac:chgData name="Patel, Anushka SBOBNG-PTIY/FHF" userId="3b567959-6fce-4a40-bc31-d51ce36f3b9f" providerId="ADAL" clId="{F1D8A38F-4996-4AAA-8691-7E03AD1E3556}" dt="2023-09-29T11:54:53.474" v="12927" actId="14100"/>
          <ac:cxnSpMkLst>
            <pc:docMk/>
            <pc:sldMk cId="2341223330" sldId="327"/>
            <ac:cxnSpMk id="39" creationId="{CF1F6C75-4565-3D4C-0930-A39DD117730A}"/>
          </ac:cxnSpMkLst>
        </pc:cxnChg>
        <pc:cxnChg chg="add mod">
          <ac:chgData name="Patel, Anushka SBOBNG-PTIY/FHF" userId="3b567959-6fce-4a40-bc31-d51ce36f3b9f" providerId="ADAL" clId="{F1D8A38F-4996-4AAA-8691-7E03AD1E3556}" dt="2023-09-29T11:54:53.474" v="12927" actId="14100"/>
          <ac:cxnSpMkLst>
            <pc:docMk/>
            <pc:sldMk cId="2341223330" sldId="327"/>
            <ac:cxnSpMk id="40" creationId="{8D7A1CBA-1138-59BE-8A9B-998ED10B486C}"/>
          </ac:cxnSpMkLst>
        </pc:cxnChg>
        <pc:cxnChg chg="add del mod">
          <ac:chgData name="Patel, Anushka SBOBNG-PTIY/FHF" userId="3b567959-6fce-4a40-bc31-d51ce36f3b9f" providerId="ADAL" clId="{F1D8A38F-4996-4AAA-8691-7E03AD1E3556}" dt="2023-09-29T11:49:50.155" v="12820" actId="478"/>
          <ac:cxnSpMkLst>
            <pc:docMk/>
            <pc:sldMk cId="2341223330" sldId="327"/>
            <ac:cxnSpMk id="41" creationId="{58C3FE96-B39C-6B58-E1E8-AAB6392B0CB1}"/>
          </ac:cxnSpMkLst>
        </pc:cxnChg>
        <pc:cxnChg chg="add mod">
          <ac:chgData name="Patel, Anushka SBOBNG-PTIY/FHF" userId="3b567959-6fce-4a40-bc31-d51ce36f3b9f" providerId="ADAL" clId="{F1D8A38F-4996-4AAA-8691-7E03AD1E3556}" dt="2023-09-29T11:55:35.299" v="12931" actId="1076"/>
          <ac:cxnSpMkLst>
            <pc:docMk/>
            <pc:sldMk cId="2341223330" sldId="327"/>
            <ac:cxnSpMk id="42" creationId="{E8854336-9656-BFD6-B985-6A36D9BCF4F8}"/>
          </ac:cxnSpMkLst>
        </pc:cxnChg>
      </pc:sldChg>
      <pc:sldChg chg="addSp delSp modSp add mod">
        <pc:chgData name="Patel, Anushka SBOBNG-PTIY/FHF" userId="3b567959-6fce-4a40-bc31-d51ce36f3b9f" providerId="ADAL" clId="{F1D8A38F-4996-4AAA-8691-7E03AD1E3556}" dt="2023-09-29T11:14:54.116" v="11882" actId="1076"/>
        <pc:sldMkLst>
          <pc:docMk/>
          <pc:sldMk cId="2840905357" sldId="328"/>
        </pc:sldMkLst>
        <pc:spChg chg="add mod">
          <ac:chgData name="Patel, Anushka SBOBNG-PTIY/FHF" userId="3b567959-6fce-4a40-bc31-d51ce36f3b9f" providerId="ADAL" clId="{F1D8A38F-4996-4AAA-8691-7E03AD1E3556}" dt="2023-09-29T11:14:05.227" v="11863" actId="1076"/>
          <ac:spMkLst>
            <pc:docMk/>
            <pc:sldMk cId="2840905357" sldId="328"/>
            <ac:spMk id="3" creationId="{0303F0BE-C15F-7396-3768-813F9BACB9AF}"/>
          </ac:spMkLst>
        </pc:spChg>
        <pc:spChg chg="mod">
          <ac:chgData name="Patel, Anushka SBOBNG-PTIY/FHF" userId="3b567959-6fce-4a40-bc31-d51ce36f3b9f" providerId="ADAL" clId="{F1D8A38F-4996-4AAA-8691-7E03AD1E3556}" dt="2023-09-29T11:14:46.349" v="11880" actId="20577"/>
          <ac:spMkLst>
            <pc:docMk/>
            <pc:sldMk cId="2840905357" sldId="328"/>
            <ac:spMk id="4" creationId="{ACD23F9A-9912-5D85-F78D-502C62EDDD51}"/>
          </ac:spMkLst>
        </pc:spChg>
        <pc:spChg chg="add mod">
          <ac:chgData name="Patel, Anushka SBOBNG-PTIY/FHF" userId="3b567959-6fce-4a40-bc31-d51ce36f3b9f" providerId="ADAL" clId="{F1D8A38F-4996-4AAA-8691-7E03AD1E3556}" dt="2023-09-29T11:14:51.278" v="11881" actId="1076"/>
          <ac:spMkLst>
            <pc:docMk/>
            <pc:sldMk cId="2840905357" sldId="328"/>
            <ac:spMk id="5" creationId="{BE3161A2-F611-D7FB-016C-063F67884733}"/>
          </ac:spMkLst>
        </pc:spChg>
        <pc:spChg chg="add del mod">
          <ac:chgData name="Patel, Anushka SBOBNG-PTIY/FHF" userId="3b567959-6fce-4a40-bc31-d51ce36f3b9f" providerId="ADAL" clId="{F1D8A38F-4996-4AAA-8691-7E03AD1E3556}" dt="2023-09-29T11:13:28.320" v="11856" actId="478"/>
          <ac:spMkLst>
            <pc:docMk/>
            <pc:sldMk cId="2840905357" sldId="328"/>
            <ac:spMk id="6" creationId="{A3AAB58C-F673-DB10-49EC-88A1A8C63AF5}"/>
          </ac:spMkLst>
        </pc:spChg>
        <pc:spChg chg="mod">
          <ac:chgData name="Patel, Anushka SBOBNG-PTIY/FHF" userId="3b567959-6fce-4a40-bc31-d51ce36f3b9f" providerId="ADAL" clId="{F1D8A38F-4996-4AAA-8691-7E03AD1E3556}" dt="2023-09-28T04:17:50.072" v="10688" actId="20577"/>
          <ac:spMkLst>
            <pc:docMk/>
            <pc:sldMk cId="2840905357" sldId="328"/>
            <ac:spMk id="7" creationId="{7875C19A-1AAE-476A-A316-A2CF92D763D3}"/>
          </ac:spMkLst>
        </pc:spChg>
        <pc:spChg chg="del">
          <ac:chgData name="Patel, Anushka SBOBNG-PTIY/FHF" userId="3b567959-6fce-4a40-bc31-d51ce36f3b9f" providerId="ADAL" clId="{F1D8A38F-4996-4AAA-8691-7E03AD1E3556}" dt="2023-09-28T08:33:55.959" v="11178" actId="478"/>
          <ac:spMkLst>
            <pc:docMk/>
            <pc:sldMk cId="2840905357" sldId="328"/>
            <ac:spMk id="8" creationId="{40996C30-393D-C5E9-BA9F-88E652FA7DB8}"/>
          </ac:spMkLst>
        </pc:spChg>
        <pc:spChg chg="add del mod">
          <ac:chgData name="Patel, Anushka SBOBNG-PTIY/FHF" userId="3b567959-6fce-4a40-bc31-d51ce36f3b9f" providerId="ADAL" clId="{F1D8A38F-4996-4AAA-8691-7E03AD1E3556}" dt="2023-09-29T11:12:14.838" v="11831" actId="21"/>
          <ac:spMkLst>
            <pc:docMk/>
            <pc:sldMk cId="2840905357" sldId="328"/>
            <ac:spMk id="9" creationId="{392F78F3-3FC2-3EA7-A035-6B30512901AD}"/>
          </ac:spMkLst>
        </pc:spChg>
        <pc:spChg chg="mod">
          <ac:chgData name="Patel, Anushka SBOBNG-PTIY/FHF" userId="3b567959-6fce-4a40-bc31-d51ce36f3b9f" providerId="ADAL" clId="{F1D8A38F-4996-4AAA-8691-7E03AD1E3556}" dt="2023-09-28T10:44:55.739" v="11483" actId="1036"/>
          <ac:spMkLst>
            <pc:docMk/>
            <pc:sldMk cId="2840905357" sldId="328"/>
            <ac:spMk id="16" creationId="{F0C422AF-690D-00B2-3FE7-088D4FDF12A7}"/>
          </ac:spMkLst>
        </pc:spChg>
        <pc:picChg chg="add mod">
          <ac:chgData name="Patel, Anushka SBOBNG-PTIY/FHF" userId="3b567959-6fce-4a40-bc31-d51ce36f3b9f" providerId="ADAL" clId="{F1D8A38F-4996-4AAA-8691-7E03AD1E3556}" dt="2023-09-29T11:14:54.116" v="11882" actId="1076"/>
          <ac:picMkLst>
            <pc:docMk/>
            <pc:sldMk cId="2840905357" sldId="328"/>
            <ac:picMk id="8" creationId="{639E67C0-11D7-AA16-EBFB-084F859B5962}"/>
          </ac:picMkLst>
        </pc:picChg>
      </pc:sldChg>
      <pc:sldChg chg="delSp modSp add mod">
        <pc:chgData name="Patel, Anushka SBOBNG-PTIY/FHF" userId="3b567959-6fce-4a40-bc31-d51ce36f3b9f" providerId="ADAL" clId="{F1D8A38F-4996-4AAA-8691-7E03AD1E3556}" dt="2023-09-29T12:26:07.139" v="13740" actId="20577"/>
        <pc:sldMkLst>
          <pc:docMk/>
          <pc:sldMk cId="3144397120" sldId="329"/>
        </pc:sldMkLst>
        <pc:spChg chg="mod">
          <ac:chgData name="Patel, Anushka SBOBNG-PTIY/FHF" userId="3b567959-6fce-4a40-bc31-d51ce36f3b9f" providerId="ADAL" clId="{F1D8A38F-4996-4AAA-8691-7E03AD1E3556}" dt="2023-09-29T12:26:07.139" v="13740" actId="20577"/>
          <ac:spMkLst>
            <pc:docMk/>
            <pc:sldMk cId="3144397120" sldId="329"/>
            <ac:spMk id="4" creationId="{ACD23F9A-9912-5D85-F78D-502C62EDDD51}"/>
          </ac:spMkLst>
        </pc:spChg>
        <pc:spChg chg="mod">
          <ac:chgData name="Patel, Anushka SBOBNG-PTIY/FHF" userId="3b567959-6fce-4a40-bc31-d51ce36f3b9f" providerId="ADAL" clId="{F1D8A38F-4996-4AAA-8691-7E03AD1E3556}" dt="2023-09-28T04:18:03.399" v="10710" actId="20577"/>
          <ac:spMkLst>
            <pc:docMk/>
            <pc:sldMk cId="3144397120" sldId="329"/>
            <ac:spMk id="7" creationId="{7875C19A-1AAE-476A-A316-A2CF92D763D3}"/>
          </ac:spMkLst>
        </pc:spChg>
        <pc:spChg chg="del">
          <ac:chgData name="Patel, Anushka SBOBNG-PTIY/FHF" userId="3b567959-6fce-4a40-bc31-d51ce36f3b9f" providerId="ADAL" clId="{F1D8A38F-4996-4AAA-8691-7E03AD1E3556}" dt="2023-09-29T12:24:26.549" v="13553" actId="478"/>
          <ac:spMkLst>
            <pc:docMk/>
            <pc:sldMk cId="3144397120" sldId="329"/>
            <ac:spMk id="8" creationId="{40996C30-393D-C5E9-BA9F-88E652FA7DB8}"/>
          </ac:spMkLst>
        </pc:spChg>
        <pc:spChg chg="del">
          <ac:chgData name="Patel, Anushka SBOBNG-PTIY/FHF" userId="3b567959-6fce-4a40-bc31-d51ce36f3b9f" providerId="ADAL" clId="{F1D8A38F-4996-4AAA-8691-7E03AD1E3556}" dt="2023-09-29T12:24:29.017" v="13554" actId="478"/>
          <ac:spMkLst>
            <pc:docMk/>
            <pc:sldMk cId="3144397120" sldId="329"/>
            <ac:spMk id="16" creationId="{F0C422AF-690D-00B2-3FE7-088D4FDF12A7}"/>
          </ac:spMkLst>
        </pc:spChg>
      </pc:sldChg>
      <pc:sldChg chg="addSp delSp modSp new add del mod ord modClrScheme chgLayout">
        <pc:chgData name="Patel, Anushka SBOBNG-PTIY/FHF" userId="3b567959-6fce-4a40-bc31-d51ce36f3b9f" providerId="ADAL" clId="{F1D8A38F-4996-4AAA-8691-7E03AD1E3556}" dt="2023-09-29T12:26:31.996" v="13742" actId="1076"/>
        <pc:sldMkLst>
          <pc:docMk/>
          <pc:sldMk cId="2071641846" sldId="330"/>
        </pc:sldMkLst>
        <pc:spChg chg="del">
          <ac:chgData name="Patel, Anushka SBOBNG-PTIY/FHF" userId="3b567959-6fce-4a40-bc31-d51ce36f3b9f" providerId="ADAL" clId="{F1D8A38F-4996-4AAA-8691-7E03AD1E3556}" dt="2023-09-28T04:25:15.394" v="10801" actId="26606"/>
          <ac:spMkLst>
            <pc:docMk/>
            <pc:sldMk cId="2071641846" sldId="330"/>
            <ac:spMk id="2" creationId="{CC786AAA-180A-5FAA-AB83-60FEB30D59AC}"/>
          </ac:spMkLst>
        </pc:spChg>
        <pc:spChg chg="mod">
          <ac:chgData name="Patel, Anushka SBOBNG-PTIY/FHF" userId="3b567959-6fce-4a40-bc31-d51ce36f3b9f" providerId="ADAL" clId="{F1D8A38F-4996-4AAA-8691-7E03AD1E3556}" dt="2023-09-28T04:25:15.394" v="10801" actId="26606"/>
          <ac:spMkLst>
            <pc:docMk/>
            <pc:sldMk cId="2071641846" sldId="330"/>
            <ac:spMk id="3" creationId="{059E7513-2CAC-5518-4988-E19FD449B70C}"/>
          </ac:spMkLst>
        </pc:spChg>
        <pc:spChg chg="del">
          <ac:chgData name="Patel, Anushka SBOBNG-PTIY/FHF" userId="3b567959-6fce-4a40-bc31-d51ce36f3b9f" providerId="ADAL" clId="{F1D8A38F-4996-4AAA-8691-7E03AD1E3556}" dt="2023-09-28T04:25:15.394" v="10801" actId="26606"/>
          <ac:spMkLst>
            <pc:docMk/>
            <pc:sldMk cId="2071641846" sldId="330"/>
            <ac:spMk id="4" creationId="{71EAF660-3733-5D71-AF56-4F45FDB0D995}"/>
          </ac:spMkLst>
        </pc:spChg>
        <pc:spChg chg="add mod">
          <ac:chgData name="Patel, Anushka SBOBNG-PTIY/FHF" userId="3b567959-6fce-4a40-bc31-d51ce36f3b9f" providerId="ADAL" clId="{F1D8A38F-4996-4AAA-8691-7E03AD1E3556}" dt="2023-09-29T11:15:22.400" v="11912" actId="20577"/>
          <ac:spMkLst>
            <pc:docMk/>
            <pc:sldMk cId="2071641846" sldId="330"/>
            <ac:spMk id="1031" creationId="{EE60D21D-4CF9-BC2E-ACB5-76C6180A7B49}"/>
          </ac:spMkLst>
        </pc:spChg>
        <pc:picChg chg="add mod">
          <ac:chgData name="Patel, Anushka SBOBNG-PTIY/FHF" userId="3b567959-6fce-4a40-bc31-d51ce36f3b9f" providerId="ADAL" clId="{F1D8A38F-4996-4AAA-8691-7E03AD1E3556}" dt="2023-09-29T12:26:31.996" v="13742" actId="1076"/>
          <ac:picMkLst>
            <pc:docMk/>
            <pc:sldMk cId="2071641846" sldId="330"/>
            <ac:picMk id="2" creationId="{F4113761-4D89-DF1A-C8D6-E94B0853975E}"/>
          </ac:picMkLst>
        </pc:picChg>
        <pc:picChg chg="add del mod">
          <ac:chgData name="Patel, Anushka SBOBNG-PTIY/FHF" userId="3b567959-6fce-4a40-bc31-d51ce36f3b9f" providerId="ADAL" clId="{F1D8A38F-4996-4AAA-8691-7E03AD1E3556}" dt="2023-09-29T11:13:14.051" v="11852" actId="21"/>
          <ac:picMkLst>
            <pc:docMk/>
            <pc:sldMk cId="2071641846" sldId="330"/>
            <ac:picMk id="1026" creationId="{8A2A9ECF-92F9-6F1F-C8C9-4A01EEB286DA}"/>
          </ac:picMkLst>
        </pc:picChg>
      </pc:sldChg>
      <pc:sldChg chg="addSp delSp modSp new del mod modClrScheme chgLayout">
        <pc:chgData name="Patel, Anushka SBOBNG-PTIY/FHF" userId="3b567959-6fce-4a40-bc31-d51ce36f3b9f" providerId="ADAL" clId="{F1D8A38F-4996-4AAA-8691-7E03AD1E3556}" dt="2023-09-29T11:15:37.882" v="11913" actId="47"/>
        <pc:sldMkLst>
          <pc:docMk/>
          <pc:sldMk cId="3218890746" sldId="331"/>
        </pc:sldMkLst>
        <pc:spChg chg="add del">
          <ac:chgData name="Patel, Anushka SBOBNG-PTIY/FHF" userId="3b567959-6fce-4a40-bc31-d51ce36f3b9f" providerId="ADAL" clId="{F1D8A38F-4996-4AAA-8691-7E03AD1E3556}" dt="2023-09-28T09:18:49.343" v="11274" actId="26606"/>
          <ac:spMkLst>
            <pc:docMk/>
            <pc:sldMk cId="3218890746" sldId="331"/>
            <ac:spMk id="2" creationId="{75BADC21-E803-0747-96B5-89C90B8E4D38}"/>
          </ac:spMkLst>
        </pc:spChg>
        <pc:spChg chg="mod">
          <ac:chgData name="Patel, Anushka SBOBNG-PTIY/FHF" userId="3b567959-6fce-4a40-bc31-d51ce36f3b9f" providerId="ADAL" clId="{F1D8A38F-4996-4AAA-8691-7E03AD1E3556}" dt="2023-09-28T09:18:49.343" v="11274" actId="26606"/>
          <ac:spMkLst>
            <pc:docMk/>
            <pc:sldMk cId="3218890746" sldId="331"/>
            <ac:spMk id="3" creationId="{DBF901DE-5443-5FD6-ECA7-F469C9931855}"/>
          </ac:spMkLst>
        </pc:spChg>
        <pc:spChg chg="add del">
          <ac:chgData name="Patel, Anushka SBOBNG-PTIY/FHF" userId="3b567959-6fce-4a40-bc31-d51ce36f3b9f" providerId="ADAL" clId="{F1D8A38F-4996-4AAA-8691-7E03AD1E3556}" dt="2023-09-28T09:18:49.343" v="11274" actId="26606"/>
          <ac:spMkLst>
            <pc:docMk/>
            <pc:sldMk cId="3218890746" sldId="331"/>
            <ac:spMk id="4" creationId="{C2C641C2-8F62-CAB8-EBD0-45D5F791D1EC}"/>
          </ac:spMkLst>
        </pc:spChg>
        <pc:spChg chg="add del mod">
          <ac:chgData name="Patel, Anushka SBOBNG-PTIY/FHF" userId="3b567959-6fce-4a40-bc31-d51ce36f3b9f" providerId="ADAL" clId="{F1D8A38F-4996-4AAA-8691-7E03AD1E3556}" dt="2023-09-28T09:18:49.333" v="11273" actId="26606"/>
          <ac:spMkLst>
            <pc:docMk/>
            <pc:sldMk cId="3218890746" sldId="331"/>
            <ac:spMk id="11" creationId="{E2F2DB7C-8E07-9C12-BA45-8DFEC5CBBC50}"/>
          </ac:spMkLst>
        </pc:spChg>
        <pc:spChg chg="add del mod">
          <ac:chgData name="Patel, Anushka SBOBNG-PTIY/FHF" userId="3b567959-6fce-4a40-bc31-d51ce36f3b9f" providerId="ADAL" clId="{F1D8A38F-4996-4AAA-8691-7E03AD1E3556}" dt="2023-09-28T09:19:06.099" v="11278" actId="478"/>
          <ac:spMkLst>
            <pc:docMk/>
            <pc:sldMk cId="3218890746" sldId="331"/>
            <ac:spMk id="13" creationId="{74A1A958-C780-44E9-5490-CAEA86BD187E}"/>
          </ac:spMkLst>
        </pc:spChg>
        <pc:spChg chg="add del mod">
          <ac:chgData name="Patel, Anushka SBOBNG-PTIY/FHF" userId="3b567959-6fce-4a40-bc31-d51ce36f3b9f" providerId="ADAL" clId="{F1D8A38F-4996-4AAA-8691-7E03AD1E3556}" dt="2023-09-28T09:19:01" v="11277" actId="478"/>
          <ac:spMkLst>
            <pc:docMk/>
            <pc:sldMk cId="3218890746" sldId="331"/>
            <ac:spMk id="14" creationId="{89D13098-0126-F1BF-878E-0BC56A6E0786}"/>
          </ac:spMkLst>
        </pc:spChg>
        <pc:picChg chg="add del mod">
          <ac:chgData name="Patel, Anushka SBOBNG-PTIY/FHF" userId="3b567959-6fce-4a40-bc31-d51ce36f3b9f" providerId="ADAL" clId="{F1D8A38F-4996-4AAA-8691-7E03AD1E3556}" dt="2023-09-29T11:15:05.469" v="11885" actId="21"/>
          <ac:picMkLst>
            <pc:docMk/>
            <pc:sldMk cId="3218890746" sldId="331"/>
            <ac:picMk id="6" creationId="{DB0706BB-CFDF-A88A-4FF5-2444D30DE570}"/>
          </ac:picMkLst>
        </pc:picChg>
      </pc:sldChg>
      <pc:sldChg chg="addSp delSp modSp add mod">
        <pc:chgData name="Patel, Anushka SBOBNG-PTIY/FHF" userId="3b567959-6fce-4a40-bc31-d51ce36f3b9f" providerId="ADAL" clId="{F1D8A38F-4996-4AAA-8691-7E03AD1E3556}" dt="2023-09-29T11:14:40.320" v="11879" actId="1036"/>
        <pc:sldMkLst>
          <pc:docMk/>
          <pc:sldMk cId="1378249196" sldId="332"/>
        </pc:sldMkLst>
        <pc:spChg chg="del">
          <ac:chgData name="Patel, Anushka SBOBNG-PTIY/FHF" userId="3b567959-6fce-4a40-bc31-d51ce36f3b9f" providerId="ADAL" clId="{F1D8A38F-4996-4AAA-8691-7E03AD1E3556}" dt="2023-09-28T10:48:38.538" v="11819" actId="478"/>
          <ac:spMkLst>
            <pc:docMk/>
            <pc:sldMk cId="1378249196" sldId="332"/>
            <ac:spMk id="3" creationId="{0303F0BE-C15F-7396-3768-813F9BACB9AF}"/>
          </ac:spMkLst>
        </pc:spChg>
        <pc:spChg chg="add mod">
          <ac:chgData name="Patel, Anushka SBOBNG-PTIY/FHF" userId="3b567959-6fce-4a40-bc31-d51ce36f3b9f" providerId="ADAL" clId="{F1D8A38F-4996-4AAA-8691-7E03AD1E3556}" dt="2023-09-29T11:14:40.320" v="11879" actId="1036"/>
          <ac:spMkLst>
            <pc:docMk/>
            <pc:sldMk cId="1378249196" sldId="332"/>
            <ac:spMk id="3" creationId="{59C01DA9-7155-2516-FA32-4B40B2BD92FB}"/>
          </ac:spMkLst>
        </pc:spChg>
        <pc:spChg chg="mod">
          <ac:chgData name="Patel, Anushka SBOBNG-PTIY/FHF" userId="3b567959-6fce-4a40-bc31-d51ce36f3b9f" providerId="ADAL" clId="{F1D8A38F-4996-4AAA-8691-7E03AD1E3556}" dt="2023-09-29T11:14:24.590" v="11869" actId="20577"/>
          <ac:spMkLst>
            <pc:docMk/>
            <pc:sldMk cId="1378249196" sldId="332"/>
            <ac:spMk id="4" creationId="{ACD23F9A-9912-5D85-F78D-502C62EDDD51}"/>
          </ac:spMkLst>
        </pc:spChg>
        <pc:spChg chg="del">
          <ac:chgData name="Patel, Anushka SBOBNG-PTIY/FHF" userId="3b567959-6fce-4a40-bc31-d51ce36f3b9f" providerId="ADAL" clId="{F1D8A38F-4996-4AAA-8691-7E03AD1E3556}" dt="2023-09-28T10:48:41.468" v="11820" actId="478"/>
          <ac:spMkLst>
            <pc:docMk/>
            <pc:sldMk cId="1378249196" sldId="332"/>
            <ac:spMk id="5" creationId="{BE3161A2-F611-D7FB-016C-063F67884733}"/>
          </ac:spMkLst>
        </pc:spChg>
        <pc:spChg chg="mod">
          <ac:chgData name="Patel, Anushka SBOBNG-PTIY/FHF" userId="3b567959-6fce-4a40-bc31-d51ce36f3b9f" providerId="ADAL" clId="{F1D8A38F-4996-4AAA-8691-7E03AD1E3556}" dt="2023-09-29T11:14:36.836" v="11871" actId="1076"/>
          <ac:spMkLst>
            <pc:docMk/>
            <pc:sldMk cId="1378249196" sldId="332"/>
            <ac:spMk id="6" creationId="{A3AAB58C-F673-DB10-49EC-88A1A8C63AF5}"/>
          </ac:spMkLst>
        </pc:spChg>
        <pc:spChg chg="del">
          <ac:chgData name="Patel, Anushka SBOBNG-PTIY/FHF" userId="3b567959-6fce-4a40-bc31-d51ce36f3b9f" providerId="ADAL" clId="{F1D8A38F-4996-4AAA-8691-7E03AD1E3556}" dt="2023-09-28T10:48:45.865" v="11821" actId="478"/>
          <ac:spMkLst>
            <pc:docMk/>
            <pc:sldMk cId="1378249196" sldId="332"/>
            <ac:spMk id="9" creationId="{392F78F3-3FC2-3EA7-A035-6B30512901AD}"/>
          </ac:spMkLst>
        </pc:spChg>
        <pc:spChg chg="del mod">
          <ac:chgData name="Patel, Anushka SBOBNG-PTIY/FHF" userId="3b567959-6fce-4a40-bc31-d51ce36f3b9f" providerId="ADAL" clId="{F1D8A38F-4996-4AAA-8691-7E03AD1E3556}" dt="2023-09-28T10:48:32.616" v="11818" actId="478"/>
          <ac:spMkLst>
            <pc:docMk/>
            <pc:sldMk cId="1378249196" sldId="332"/>
            <ac:spMk id="16" creationId="{F0C422AF-690D-00B2-3FE7-088D4FDF12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9/29/2023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blob/main/PowerBI/demo1.pbix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blob/main/Hands%20On%20Assignment%20Power%20BI.docx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blob/main/Python%20Practice/Day%202%20Functions.ipynb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shka09-12/BOOTCAMP/blob/main/Python%20Practice/Day%203%20Numpy.ipynb" TargetMode="External"/><Relationship Id="rId2" Type="http://schemas.openxmlformats.org/officeDocument/2006/relationships/hyperlink" Target="https://github.com/Anushka09-12/BOOTCAMP/blob/main/Python%20Practice/Day%203%20Pandas%20library.ipynb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nushka09-12/BOOTCAMP/blob/main/Python%20Practice/Day%203%20Matplotlib.ipynb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blob/main/PySpark/Day%201%20.ipynb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blob/main/PySpark/Day%202.ipynb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blob/main/PySpark/Day%202.ipynb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nushka09-12/BOOTCAMP/tree/main/Databricks/(Clone)%20Day%20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shka09-12/BOOTCAMP/tree/main/Databricks/(Clone)%20Day%202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395728"/>
            <a:ext cx="8597206" cy="1243584"/>
          </a:xfrm>
        </p:spPr>
        <p:txBody>
          <a:bodyPr/>
          <a:lstStyle/>
          <a:p>
            <a:r>
              <a:rPr lang="en-US" sz="4800" dirty="0"/>
              <a:t>BOOTCAMP JOURNEY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CAA2D2-A5C8-3D92-C4BB-787B8FB9A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By: Anushka Patel</a:t>
            </a:r>
          </a:p>
          <a:p>
            <a:r>
              <a:rPr lang="en-GB" dirty="0"/>
              <a:t>655084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2938244"/>
            <a:ext cx="92955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3</a:t>
            </a:r>
            <a:br>
              <a:rPr lang="en-US" dirty="0"/>
            </a:br>
            <a:r>
              <a:rPr lang="en-US" sz="2700" dirty="0"/>
              <a:t>28</a:t>
            </a:r>
            <a:r>
              <a:rPr lang="en-US" sz="2700" baseline="30000" dirty="0"/>
              <a:t>th</a:t>
            </a:r>
            <a:r>
              <a:rPr lang="en-US" sz="2700" dirty="0"/>
              <a:t> August – 1</a:t>
            </a:r>
            <a:r>
              <a:rPr lang="en-US" sz="2700" baseline="30000" dirty="0"/>
              <a:t>st</a:t>
            </a:r>
            <a:r>
              <a:rPr lang="en-US" sz="2700" dirty="0"/>
              <a:t> September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7" y="3974703"/>
            <a:ext cx="10328073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Schema,</a:t>
            </a:r>
            <a:r>
              <a:rPr lang="en-US" baseline="0" dirty="0"/>
              <a:t> Datawarehouse Structure, SCD, </a:t>
            </a:r>
            <a:r>
              <a:rPr lang="en-US" dirty="0"/>
              <a:t>BIG</a:t>
            </a:r>
            <a:r>
              <a:rPr lang="en-US" baseline="0" dirty="0"/>
              <a:t> 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ON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ON AZURE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CASE STUDY – Day 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4631F71-64CC-0F04-FFE0-45BC6B170862}"/>
              </a:ext>
            </a:extLst>
          </p:cNvPr>
          <p:cNvSpPr txBox="1">
            <a:spLocks/>
          </p:cNvSpPr>
          <p:nvPr/>
        </p:nvSpPr>
        <p:spPr>
          <a:xfrm>
            <a:off x="479004" y="1647825"/>
            <a:ext cx="5029200" cy="2819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Create a Virtual Machine on Azure.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Run commands on Azure Virtual Machine.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Setting up the docker repository.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Installing docker engine.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Downloading latest DEB package.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Launching docker desktop.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FAF7467-E3C4-C6F7-48AC-91DEB583B8DD}"/>
              </a:ext>
            </a:extLst>
          </p:cNvPr>
          <p:cNvSpPr txBox="1">
            <a:spLocks/>
          </p:cNvSpPr>
          <p:nvPr/>
        </p:nvSpPr>
        <p:spPr>
          <a:xfrm>
            <a:off x="5595680" y="1647825"/>
            <a:ext cx="5029200" cy="3562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Cloning the application to our local development machine.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Creating </a:t>
            </a:r>
            <a:r>
              <a:rPr lang="en-US" sz="1600" dirty="0" err="1">
                <a:solidFill>
                  <a:schemeClr val="bg1"/>
                </a:solidFill>
              </a:rPr>
              <a:t>dockerfile</a:t>
            </a:r>
            <a:r>
              <a:rPr lang="en-US" sz="1600" dirty="0">
                <a:solidFill>
                  <a:schemeClr val="bg1"/>
                </a:solidFill>
              </a:rPr>
              <a:t> for java.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Creating .</a:t>
            </a:r>
            <a:r>
              <a:rPr lang="en-US" sz="1600" dirty="0" err="1">
                <a:solidFill>
                  <a:schemeClr val="bg1"/>
                </a:solidFill>
              </a:rPr>
              <a:t>dockerignore</a:t>
            </a:r>
            <a:r>
              <a:rPr lang="en-US" sz="1600" dirty="0">
                <a:solidFill>
                  <a:schemeClr val="bg1"/>
                </a:solidFill>
              </a:rPr>
              <a:t> file.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Building first docker image.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Creating a repository on docker hub.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Create Azure Web App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1179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DATABASE MANAGEMENT SYSTEM – Day 02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/>
          <a:lstStyle/>
          <a:p>
            <a:r>
              <a:rPr lang="en-US" b="1" dirty="0"/>
              <a:t>ER Model</a:t>
            </a:r>
          </a:p>
          <a:p>
            <a:r>
              <a:rPr lang="en-US" b="1" dirty="0"/>
              <a:t>Types of Attributes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Key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Composite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Multivalued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Derived</a:t>
            </a:r>
          </a:p>
          <a:p>
            <a:r>
              <a:rPr lang="en-US" b="1" dirty="0"/>
              <a:t>Types of relationships in DBMS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One-to-One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One-to-Many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Many-to-One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Many-to-Many</a:t>
            </a:r>
          </a:p>
        </p:txBody>
      </p:sp>
      <p:pic>
        <p:nvPicPr>
          <p:cNvPr id="1028" name="Picture 4" descr="Image result for codds rule">
            <a:extLst>
              <a:ext uri="{FF2B5EF4-FFF2-40B4-BE49-F238E27FC236}">
                <a16:creationId xmlns:a16="http://schemas.microsoft.com/office/drawing/2014/main" id="{C51C4830-88F6-93EE-722B-061CE82EF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29" y="1251242"/>
            <a:ext cx="5650527" cy="48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9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DATABASE MANAGEMENT SYSTEM – Day 02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0527" cy="4093243"/>
          </a:xfrm>
        </p:spPr>
        <p:txBody>
          <a:bodyPr/>
          <a:lstStyle/>
          <a:p>
            <a:r>
              <a:rPr lang="en-US" b="1" dirty="0"/>
              <a:t>Normalization - </a:t>
            </a:r>
            <a:r>
              <a:rPr lang="en-US" dirty="0"/>
              <a:t>process of reorganizing data within a Database so that users can utilize it for further queries and analysis.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1NF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2NF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3NF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C0D6D4DF-9249-765B-0E5B-8D2BD15B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507866" y="1078040"/>
            <a:ext cx="4207694" cy="66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Schema,</a:t>
            </a:r>
            <a:r>
              <a:rPr lang="en-US" baseline="0" dirty="0"/>
              <a:t> Datawarehouse Structure, SCD, </a:t>
            </a:r>
            <a:r>
              <a:rPr lang="en-US" dirty="0"/>
              <a:t>BIG</a:t>
            </a:r>
            <a:r>
              <a:rPr lang="en-US" baseline="0" dirty="0"/>
              <a:t> DATA - </a:t>
            </a:r>
            <a:r>
              <a:rPr lang="en-US" dirty="0"/>
              <a:t>– Day 03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4631F71-64CC-0F04-FFE0-45BC6B170862}"/>
              </a:ext>
            </a:extLst>
          </p:cNvPr>
          <p:cNvSpPr txBox="1">
            <a:spLocks/>
          </p:cNvSpPr>
          <p:nvPr/>
        </p:nvSpPr>
        <p:spPr>
          <a:xfrm>
            <a:off x="479004" y="1885523"/>
            <a:ext cx="5029200" cy="2819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Star Schema v/s Snowflake</a:t>
            </a:r>
          </a:p>
          <a:p>
            <a:r>
              <a:rPr lang="en-US" sz="1600" dirty="0">
                <a:solidFill>
                  <a:schemeClr val="bg1"/>
                </a:solidFill>
              </a:rPr>
              <a:t>Dimensions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RCD (Rapidly Changing Dimension)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SCD (Slowly Changing Dimension)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SCD1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SCD2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SCD3</a:t>
            </a:r>
          </a:p>
        </p:txBody>
      </p:sp>
      <p:pic>
        <p:nvPicPr>
          <p:cNvPr id="4" name="Picture 3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E01EEAF4-E483-9D93-2318-502294DC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39048" y="143839"/>
            <a:ext cx="3181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Schema,</a:t>
            </a:r>
            <a:r>
              <a:rPr lang="en-US" baseline="0" dirty="0"/>
              <a:t> Datawarehouse Structure, SCD, </a:t>
            </a:r>
            <a:r>
              <a:rPr lang="en-US" dirty="0"/>
              <a:t>BIG</a:t>
            </a:r>
            <a:r>
              <a:rPr lang="en-US" baseline="0" dirty="0"/>
              <a:t> DATA </a:t>
            </a:r>
            <a:r>
              <a:rPr lang="en-US" dirty="0"/>
              <a:t> – Day 03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4631F71-64CC-0F04-FFE0-45BC6B170862}"/>
              </a:ext>
            </a:extLst>
          </p:cNvPr>
          <p:cNvSpPr txBox="1">
            <a:spLocks/>
          </p:cNvSpPr>
          <p:nvPr/>
        </p:nvSpPr>
        <p:spPr>
          <a:xfrm>
            <a:off x="479004" y="1885523"/>
            <a:ext cx="5029200" cy="2819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BIG DATA – Four Vs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Volume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Velocity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Variety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Veracity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Service Model – IAAS,PAAS,SAAS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HDFS Architecture – master-slave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7A8DF-8482-1A3F-23F3-3474E928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30"/>
          <a:stretch/>
        </p:blipFill>
        <p:spPr>
          <a:xfrm>
            <a:off x="7178747" y="4252930"/>
            <a:ext cx="4073453" cy="2427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662BB-21C5-A272-878F-9461BD7DF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5" b="12995"/>
          <a:stretch/>
        </p:blipFill>
        <p:spPr>
          <a:xfrm>
            <a:off x="6494828" y="1312805"/>
            <a:ext cx="4149199" cy="29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SQL –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9223482" cy="4093243"/>
          </a:xfrm>
        </p:spPr>
        <p:txBody>
          <a:bodyPr/>
          <a:lstStyle/>
          <a:p>
            <a:r>
              <a:rPr lang="en-US" dirty="0"/>
              <a:t>Practiced following on Azure SQL: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Creation of the main Source Table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Creation of the SCD1 Table: overwrites old with new data, therefore does not track history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Creation of the SCD2 Table: tracks historical data by creating multiple records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Creation of the SCD3 Table: tracks changes using separate columns and preserves limited history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SQL – Day 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0527" cy="4093243"/>
          </a:xfrm>
        </p:spPr>
        <p:txBody>
          <a:bodyPr/>
          <a:lstStyle/>
          <a:p>
            <a:r>
              <a:rPr lang="en-US" dirty="0"/>
              <a:t>Practiced on Azure SQL: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Joins –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Union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Union 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Intersection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Subqueries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Stored Procedure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Functions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45ED8-7287-A3CB-674B-4EA5D4444625}"/>
              </a:ext>
            </a:extLst>
          </p:cNvPr>
          <p:cNvSpPr txBox="1"/>
          <p:nvPr/>
        </p:nvSpPr>
        <p:spPr>
          <a:xfrm>
            <a:off x="6559309" y="2365825"/>
            <a:ext cx="329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Heaps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Clustered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Non Clustered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Columnstore</a:t>
            </a:r>
            <a:r>
              <a:rPr lang="en-GB" dirty="0">
                <a:solidFill>
                  <a:schemeClr val="bg1"/>
                </a:solidFill>
              </a:rPr>
              <a:t> Indexes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1482060" y="2369903"/>
            <a:ext cx="329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Inner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Left Outer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Right Outer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Full Outer Join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73D78A6-C73D-55B0-4699-2CCF392FD735}"/>
              </a:ext>
            </a:extLst>
          </p:cNvPr>
          <p:cNvSpPr txBox="1">
            <a:spLocks/>
          </p:cNvSpPr>
          <p:nvPr/>
        </p:nvSpPr>
        <p:spPr>
          <a:xfrm>
            <a:off x="5244348" y="2369903"/>
            <a:ext cx="5650527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Indexes -  </a:t>
            </a:r>
          </a:p>
        </p:txBody>
      </p:sp>
    </p:spTree>
    <p:extLst>
      <p:ext uri="{BB962C8B-B14F-4D97-AF65-F5344CB8AC3E}">
        <p14:creationId xmlns:p14="http://schemas.microsoft.com/office/powerpoint/2010/main" val="178293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2938244"/>
            <a:ext cx="92955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4</a:t>
            </a:r>
            <a:br>
              <a:rPr lang="en-US" dirty="0"/>
            </a:br>
            <a:r>
              <a:rPr lang="en-US" sz="2700" dirty="0"/>
              <a:t>4</a:t>
            </a:r>
            <a:r>
              <a:rPr lang="en-US" sz="2700" baseline="30000" dirty="0"/>
              <a:t>th</a:t>
            </a:r>
            <a:r>
              <a:rPr lang="en-US" sz="2700" dirty="0"/>
              <a:t> September – 8</a:t>
            </a:r>
            <a:r>
              <a:rPr lang="en-US" sz="2700" baseline="30000" dirty="0"/>
              <a:t>th</a:t>
            </a:r>
            <a:r>
              <a:rPr lang="en-US" sz="2700" dirty="0"/>
              <a:t> September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7" y="3974703"/>
            <a:ext cx="10328073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DATA FACTORY: CONTROL FLOW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DATA FACTORY: DATA FLOW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ON ACTIVITY, CASE STUDY, CHANGE DATA CAPTURE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4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DATA STORAGE: Day 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0527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Types of Storage: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Access Tier: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Azure Storage Services: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Azure Data Link Storage Gen 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Storage Hierarchy: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Publishing Static Website on azure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45ED8-7287-A3CB-674B-4EA5D4444625}"/>
              </a:ext>
            </a:extLst>
          </p:cNvPr>
          <p:cNvSpPr txBox="1"/>
          <p:nvPr/>
        </p:nvSpPr>
        <p:spPr>
          <a:xfrm>
            <a:off x="2474136" y="2693068"/>
            <a:ext cx="329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Hot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Cool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Cold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Archive Tier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2474136" y="1625385"/>
            <a:ext cx="3298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File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Block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Object Storage</a:t>
            </a:r>
          </a:p>
        </p:txBody>
      </p:sp>
      <p:pic>
        <p:nvPicPr>
          <p:cNvPr id="8" name="Picture 7" descr="File storage">
            <a:extLst>
              <a:ext uri="{FF2B5EF4-FFF2-40B4-BE49-F238E27FC236}">
                <a16:creationId xmlns:a16="http://schemas.microsoft.com/office/drawing/2014/main" id="{F9733DA6-F059-9622-E41D-8CA1A73F3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8078" y="1164585"/>
            <a:ext cx="1933219" cy="105020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B46713-1BE1-2C73-14BA-794A69E1F25C}"/>
              </a:ext>
            </a:extLst>
          </p:cNvPr>
          <p:cNvSpPr txBox="1"/>
          <p:nvPr/>
        </p:nvSpPr>
        <p:spPr>
          <a:xfrm>
            <a:off x="2474136" y="5305064"/>
            <a:ext cx="609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Blob: Unstructured Data (documents, images, videos)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Lake: Structured Data (log files, orc, big data)</a:t>
            </a:r>
          </a:p>
        </p:txBody>
      </p:sp>
      <p:pic>
        <p:nvPicPr>
          <p:cNvPr id="10" name="Picture 9" descr="Object storage">
            <a:extLst>
              <a:ext uri="{FF2B5EF4-FFF2-40B4-BE49-F238E27FC236}">
                <a16:creationId xmlns:a16="http://schemas.microsoft.com/office/drawing/2014/main" id="{67DC34CE-0CD9-9349-ECCD-BDA4BAC2E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4947" y="2971367"/>
            <a:ext cx="1933219" cy="1065680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D46D52-1665-409F-65AE-6968D0083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77" y="2938567"/>
            <a:ext cx="14478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B0E30-BED2-030C-2AFF-7DCC83D1474D}"/>
              </a:ext>
            </a:extLst>
          </p:cNvPr>
          <p:cNvSpPr txBox="1"/>
          <p:nvPr/>
        </p:nvSpPr>
        <p:spPr>
          <a:xfrm>
            <a:off x="2988848" y="3855301"/>
            <a:ext cx="329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Blob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A881F-4CBA-8AC3-2FDB-572A2A386B64}"/>
              </a:ext>
            </a:extLst>
          </p:cNvPr>
          <p:cNvSpPr txBox="1"/>
          <p:nvPr/>
        </p:nvSpPr>
        <p:spPr>
          <a:xfrm>
            <a:off x="5422294" y="2284526"/>
            <a:ext cx="329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File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93203-78AE-4568-FCED-9876972B2F98}"/>
              </a:ext>
            </a:extLst>
          </p:cNvPr>
          <p:cNvSpPr txBox="1"/>
          <p:nvPr/>
        </p:nvSpPr>
        <p:spPr>
          <a:xfrm>
            <a:off x="5322379" y="4026240"/>
            <a:ext cx="329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513DA-07B5-323A-CA6E-F18DB331DA4D}"/>
              </a:ext>
            </a:extLst>
          </p:cNvPr>
          <p:cNvSpPr txBox="1"/>
          <p:nvPr/>
        </p:nvSpPr>
        <p:spPr>
          <a:xfrm>
            <a:off x="8288520" y="3975356"/>
            <a:ext cx="329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Block Storage</a:t>
            </a:r>
          </a:p>
        </p:txBody>
      </p:sp>
    </p:spTree>
    <p:extLst>
      <p:ext uri="{BB962C8B-B14F-4D97-AF65-F5344CB8AC3E}">
        <p14:creationId xmlns:p14="http://schemas.microsoft.com/office/powerpoint/2010/main" val="40840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928105"/>
            <a:ext cx="7781544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1 </a:t>
            </a:r>
            <a:br>
              <a:rPr lang="en-US" dirty="0"/>
            </a:br>
            <a:r>
              <a:rPr lang="en-US" sz="2700" dirty="0"/>
              <a:t>14</a:t>
            </a:r>
            <a:r>
              <a:rPr lang="en-US" sz="2700" baseline="30000" dirty="0"/>
              <a:t>th</a:t>
            </a:r>
            <a:r>
              <a:rPr lang="en-US" sz="2700" dirty="0"/>
              <a:t> August – 18</a:t>
            </a:r>
            <a:r>
              <a:rPr lang="en-US" sz="2700" baseline="30000" dirty="0"/>
              <a:t>th</a:t>
            </a:r>
            <a:r>
              <a:rPr lang="en-US" sz="2700" dirty="0"/>
              <a:t> August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8" y="3974703"/>
            <a:ext cx="6803136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ANALYSIS &amp; AGILE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DATA STORAGE: Day 02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0527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Azure Storage Account Using: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Azure File Share, Queues, Tables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ETL Vs ELT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Azure Data Factory: Data Flow Creation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Creation of Storage Account &amp;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3543811" y="1619558"/>
            <a:ext cx="329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ZRS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GZRS</a:t>
            </a:r>
          </a:p>
        </p:txBody>
      </p:sp>
      <p:pic>
        <p:nvPicPr>
          <p:cNvPr id="2050" name="Picture 2" descr="Introduction to Azure Storage">
            <a:extLst>
              <a:ext uri="{FF2B5EF4-FFF2-40B4-BE49-F238E27FC236}">
                <a16:creationId xmlns:a16="http://schemas.microsoft.com/office/drawing/2014/main" id="{05C3DC78-1941-4210-42C2-0AD66718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054" y="4404345"/>
            <a:ext cx="4930713" cy="210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16131-0782-84EC-2F57-4B5E34EA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34" y="1078456"/>
            <a:ext cx="4741298" cy="2790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0867B-2BB4-BDB0-622A-0529434AD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88" y="4279995"/>
            <a:ext cx="3955559" cy="23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7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DATA FACTORY: Day 03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0527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Control Flow Activities: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3543811" y="1619558"/>
            <a:ext cx="3298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If Condition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For Each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Filter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Variable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Until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Web Activity</a:t>
            </a:r>
          </a:p>
        </p:txBody>
      </p:sp>
    </p:spTree>
    <p:extLst>
      <p:ext uri="{BB962C8B-B14F-4D97-AF65-F5344CB8AC3E}">
        <p14:creationId xmlns:p14="http://schemas.microsoft.com/office/powerpoint/2010/main" val="2592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DATA FACTORY ACTIVITIES: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0527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Control Flow Activities: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Control Flow Activities Vs Data Flow Activities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Flow Activities: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3543811" y="1619558"/>
            <a:ext cx="329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Switch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Wait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71772-1DDB-7DD5-27CA-58D7AD6AC50E}"/>
              </a:ext>
            </a:extLst>
          </p:cNvPr>
          <p:cNvSpPr txBox="1"/>
          <p:nvPr/>
        </p:nvSpPr>
        <p:spPr>
          <a:xfrm>
            <a:off x="2797021" y="3050434"/>
            <a:ext cx="3298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Select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Conditional Split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Derived Column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Union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Sort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Filter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Aggregate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Join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Lookup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REST API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76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DATA FACTORY ACTIVITIES: Day 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10674949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Control Flow Activities: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Case Study: </a:t>
            </a:r>
            <a:r>
              <a:rPr lang="en-GB" dirty="0"/>
              <a:t>Create a Storage Account and Container in your Azure account. I have a Folder in the Storage Account. Inside I have three csv files. So, I need to copy all the files dynamically into another folder (A new folder you need to create). If I add one more file to my folder, it should automatically copy into the other folder.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Hands On Activities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3543811" y="1619558"/>
            <a:ext cx="3298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Lookup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Script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Stored Procedure Activity</a:t>
            </a:r>
          </a:p>
        </p:txBody>
      </p:sp>
    </p:spTree>
    <p:extLst>
      <p:ext uri="{BB962C8B-B14F-4D97-AF65-F5344CB8AC3E}">
        <p14:creationId xmlns:p14="http://schemas.microsoft.com/office/powerpoint/2010/main" val="19212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2938244"/>
            <a:ext cx="92955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5</a:t>
            </a:r>
            <a:br>
              <a:rPr lang="en-US" dirty="0"/>
            </a:br>
            <a:r>
              <a:rPr lang="en-US" sz="2700" dirty="0"/>
              <a:t>12</a:t>
            </a:r>
            <a:r>
              <a:rPr lang="en-US" sz="2700" baseline="30000" dirty="0"/>
              <a:t>th</a:t>
            </a:r>
            <a:r>
              <a:rPr lang="en-US" sz="2700" dirty="0"/>
              <a:t> September – 15</a:t>
            </a:r>
            <a:r>
              <a:rPr lang="en-US" sz="2700" baseline="30000" dirty="0"/>
              <a:t>th</a:t>
            </a:r>
            <a:r>
              <a:rPr lang="en-US" sz="2700" dirty="0"/>
              <a:t> September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7" y="3974703"/>
            <a:ext cx="10328073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SYNAPSE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ON ASSIGNMENT &amp; PYTHON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7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SYNAPSE: Day 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79260" cy="44807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Creation Of Azure Synapse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Serverless SQL Pool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Dedicated SQL Pool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Difference between serverless vs dedicated pool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82531D-69CF-879F-26DD-9059E078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1" y="3399502"/>
            <a:ext cx="4826879" cy="267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stering DP-500 Exam: Dedicated vs Serverless SQL in Synapse – Which ...">
            <a:extLst>
              <a:ext uri="{FF2B5EF4-FFF2-40B4-BE49-F238E27FC236}">
                <a16:creationId xmlns:a16="http://schemas.microsoft.com/office/drawing/2014/main" id="{1A73EC6A-FAC1-7393-57FC-418EA8605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4602"/>
          <a:stretch/>
        </p:blipFill>
        <p:spPr bwMode="auto">
          <a:xfrm>
            <a:off x="610478" y="3429000"/>
            <a:ext cx="5945118" cy="27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3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6688-2DA2-7D0E-66D6-B6C1C3B8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SYNAPSE: Day 01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C1EA5-B071-7391-FD44-5B7CA511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79202B-2B65-AB76-C303-93A3264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8" y="1423269"/>
            <a:ext cx="6064917" cy="35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524C03-2229-5F89-D7E3-A8671253A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935" y="2881135"/>
            <a:ext cx="5793993" cy="32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66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34047"/>
            <a:ext cx="11214100" cy="535531"/>
          </a:xfrm>
        </p:spPr>
        <p:txBody>
          <a:bodyPr/>
          <a:lstStyle/>
          <a:p>
            <a:r>
              <a:rPr lang="en-US" dirty="0"/>
              <a:t>POWER BI: Day 02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2379" y="2764757"/>
            <a:ext cx="5650527" cy="409324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 Language: Transformation of data (power query) in the backend uses this language.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 Language: Transformation of data (power query) in the backend uses this language.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DAX: Data Analysis Expression.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 Columns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62305FE-C163-2D03-8240-634B5C97E3D0}"/>
              </a:ext>
            </a:extLst>
          </p:cNvPr>
          <p:cNvSpPr txBox="1">
            <a:spLocks/>
          </p:cNvSpPr>
          <p:nvPr/>
        </p:nvSpPr>
        <p:spPr>
          <a:xfrm>
            <a:off x="597873" y="1751152"/>
            <a:ext cx="5650527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Power BI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Query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transformation &amp; data preparation.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Managing Relationships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Pivot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View: Different visualizations included.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Map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Sources in Power BI (72)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Tabs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34047"/>
            <a:ext cx="11214100" cy="535531"/>
          </a:xfrm>
        </p:spPr>
        <p:txBody>
          <a:bodyPr/>
          <a:lstStyle/>
          <a:p>
            <a:r>
              <a:rPr lang="en-US" dirty="0"/>
              <a:t>POWER BI: Day 03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7243562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Hands On Assignment: 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BOOTCAMP/</a:t>
            </a:r>
            <a:r>
              <a:rPr lang="en-IN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PowerBI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/demo1.pbix at main · Anushka09-12/BOOTCAMP (github.com)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Hierarchy Creation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Creation of Dashboard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Drill Up, Drill Down, Expand All, Go to Next Level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RLS (Row Level Security): </a:t>
            </a:r>
            <a:r>
              <a:rPr lang="en-GB" dirty="0"/>
              <a:t>restricts the data from the users based on the 			rows assigned to them.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3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HANDS ON &amp; PYTHON: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B53B6CE-A5DB-7B52-7683-BA39B685F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573629"/>
            <a:ext cx="9682911" cy="4093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Hands On Assignment On Power BI: 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BOOTCAMP/Hands On Assignment Power BI.docx at main · Anushka09-12/BOOTCAMP (github.com)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Python 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Types: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Operators: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String Formatting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Conditional Statements and Control Flow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Zip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95862-C935-9D21-41A4-F70F8CE99A8F}"/>
              </a:ext>
            </a:extLst>
          </p:cNvPr>
          <p:cNvSpPr txBox="1"/>
          <p:nvPr/>
        </p:nvSpPr>
        <p:spPr>
          <a:xfrm>
            <a:off x="1896166" y="2542586"/>
            <a:ext cx="3298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Complex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EE2B-B719-4FEE-C040-9AFB25257AB4}"/>
              </a:ext>
            </a:extLst>
          </p:cNvPr>
          <p:cNvSpPr txBox="1"/>
          <p:nvPr/>
        </p:nvSpPr>
        <p:spPr>
          <a:xfrm>
            <a:off x="1740891" y="4037166"/>
            <a:ext cx="329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Membership</a:t>
            </a:r>
          </a:p>
        </p:txBody>
      </p:sp>
    </p:spTree>
    <p:extLst>
      <p:ext uri="{BB962C8B-B14F-4D97-AF65-F5344CB8AC3E}">
        <p14:creationId xmlns:p14="http://schemas.microsoft.com/office/powerpoint/2010/main" val="21666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BUSINESS ANALYSIS &amp; AGILE – Day 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Analysis &amp; Role of an Analyst</a:t>
            </a:r>
          </a:p>
          <a:p>
            <a:r>
              <a:rPr lang="en-US" dirty="0"/>
              <a:t>SDLC: Software development life cycle process.</a:t>
            </a:r>
          </a:p>
          <a:p>
            <a:r>
              <a:rPr lang="en-US" dirty="0"/>
              <a:t>Steps in SDLC: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Waterfall Model VS Agile Model</a:t>
            </a:r>
          </a:p>
          <a:p>
            <a:r>
              <a:rPr lang="en-US" dirty="0"/>
              <a:t>Agile Model Practices</a:t>
            </a:r>
          </a:p>
          <a:p>
            <a:r>
              <a:rPr lang="en-US" dirty="0"/>
              <a:t>Terminologies Used In Agile: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 group activities to understand role of business analysis and stakeholders, hands on  and case studies.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E214-4583-B384-2E13-703B6ADA4449}"/>
              </a:ext>
            </a:extLst>
          </p:cNvPr>
          <p:cNvSpPr txBox="1"/>
          <p:nvPr/>
        </p:nvSpPr>
        <p:spPr>
          <a:xfrm>
            <a:off x="2242866" y="2395604"/>
            <a:ext cx="28639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Requirement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Maintenance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EFC9E-0E16-84F8-3B14-250BD49F71D2}"/>
              </a:ext>
            </a:extLst>
          </p:cNvPr>
          <p:cNvSpPr txBox="1"/>
          <p:nvPr/>
        </p:nvSpPr>
        <p:spPr>
          <a:xfrm>
            <a:off x="3314819" y="5007329"/>
            <a:ext cx="2978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Scrum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Product Owner</a:t>
            </a:r>
          </a:p>
        </p:txBody>
      </p:sp>
    </p:spTree>
    <p:extLst>
      <p:ext uri="{BB962C8B-B14F-4D97-AF65-F5344CB8AC3E}">
        <p14:creationId xmlns:p14="http://schemas.microsoft.com/office/powerpoint/2010/main" val="3353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HANDS ON &amp; PYTHON: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3219-D9A7-4980-DF8A-F9D8A24FBE11}"/>
              </a:ext>
            </a:extLst>
          </p:cNvPr>
          <p:cNvSpPr txBox="1"/>
          <p:nvPr/>
        </p:nvSpPr>
        <p:spPr>
          <a:xfrm>
            <a:off x="366659" y="1954545"/>
            <a:ext cx="5223258" cy="23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 inside the [] brackets.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Heterogenous objects are allowed.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Duplicates are allowed.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Indexing and slicing is possible.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Mutable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is preserved.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81CAEF-5EAF-8146-8E7D-EA2E0AF9877E}"/>
              </a:ext>
            </a:extLst>
          </p:cNvPr>
          <p:cNvSpPr txBox="1">
            <a:spLocks/>
          </p:cNvSpPr>
          <p:nvPr/>
        </p:nvSpPr>
        <p:spPr>
          <a:xfrm>
            <a:off x="1230104" y="1517433"/>
            <a:ext cx="1357822" cy="411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6697B-95F4-FD42-86C8-C6EFBC2D66B3}"/>
              </a:ext>
            </a:extLst>
          </p:cNvPr>
          <p:cNvSpPr txBox="1"/>
          <p:nvPr/>
        </p:nvSpPr>
        <p:spPr>
          <a:xfrm>
            <a:off x="4139088" y="1801679"/>
            <a:ext cx="3730685" cy="23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 inside the parenthesis().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Heterogenous objects are allowed.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Duplicates are allowed.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Indexing and slicing is possible.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utable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is preserved.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59D2AE-AE52-DA90-D739-1BA7EEA86D12}"/>
              </a:ext>
            </a:extLst>
          </p:cNvPr>
          <p:cNvSpPr txBox="1">
            <a:spLocks/>
          </p:cNvSpPr>
          <p:nvPr/>
        </p:nvSpPr>
        <p:spPr>
          <a:xfrm>
            <a:off x="4947224" y="1355103"/>
            <a:ext cx="1637341" cy="435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Tuples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AD48184-1C97-63C7-E440-48FA0415A9FD}"/>
              </a:ext>
            </a:extLst>
          </p:cNvPr>
          <p:cNvSpPr txBox="1">
            <a:spLocks/>
          </p:cNvSpPr>
          <p:nvPr/>
        </p:nvSpPr>
        <p:spPr>
          <a:xfrm>
            <a:off x="3253729" y="4288406"/>
            <a:ext cx="1220396" cy="409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E7AFB-BFAB-6490-EC88-255E50E1E7E3}"/>
              </a:ext>
            </a:extLst>
          </p:cNvPr>
          <p:cNvSpPr txBox="1"/>
          <p:nvPr/>
        </p:nvSpPr>
        <p:spPr>
          <a:xfrm>
            <a:off x="1992505" y="4687361"/>
            <a:ext cx="3958209" cy="197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 inside the {} brackets.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Heterogenous objects are allowed.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Duplicates are not allowed.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Mutable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is not preserved (Unordered).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0428D-39D1-755E-DE34-5FB495A009D4}"/>
              </a:ext>
            </a:extLst>
          </p:cNvPr>
          <p:cNvSpPr txBox="1"/>
          <p:nvPr/>
        </p:nvSpPr>
        <p:spPr>
          <a:xfrm>
            <a:off x="7717876" y="4011024"/>
            <a:ext cx="3958209" cy="266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 inside the {} brackets.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Heterogenous objects are allowed.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Duplicate keys are not allowed but duplicate values can be there.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Indexing and slicing is possible.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Mutable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is preserved.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9D4360-2E10-BB51-D7C7-099AF7644147}"/>
              </a:ext>
            </a:extLst>
          </p:cNvPr>
          <p:cNvSpPr txBox="1">
            <a:spLocks/>
          </p:cNvSpPr>
          <p:nvPr/>
        </p:nvSpPr>
        <p:spPr>
          <a:xfrm>
            <a:off x="8989508" y="3601347"/>
            <a:ext cx="1566841" cy="409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64852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2938244"/>
            <a:ext cx="92955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sz="2700" dirty="0"/>
              <a:t>19</a:t>
            </a:r>
            <a:r>
              <a:rPr lang="en-US" sz="2700" baseline="30000" dirty="0"/>
              <a:t>th</a:t>
            </a:r>
            <a:r>
              <a:rPr lang="en-US" sz="2700" dirty="0"/>
              <a:t> September – 22</a:t>
            </a:r>
            <a:r>
              <a:rPr lang="en-US" sz="2700" baseline="30000" dirty="0"/>
              <a:t>nd</a:t>
            </a:r>
            <a:r>
              <a:rPr lang="en-US" sz="2700" dirty="0"/>
              <a:t> September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7" y="3974703"/>
            <a:ext cx="10328073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PYTHON: Day 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46648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 in Python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Functions: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Arguments in a Function: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Comprehension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Functions (map &amp; filter)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Classes &amp; Objects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96C30-393D-C5E9-BA9F-88E652FA7DB8}"/>
              </a:ext>
            </a:extLst>
          </p:cNvPr>
          <p:cNvSpPr txBox="1"/>
          <p:nvPr/>
        </p:nvSpPr>
        <p:spPr>
          <a:xfrm>
            <a:off x="4113155" y="3355689"/>
            <a:ext cx="449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Positional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Keyword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Default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Variable Length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Keyword Variable Length Arguments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22AF-690D-00B2-3FE7-088D4FDF12A7}"/>
              </a:ext>
            </a:extLst>
          </p:cNvPr>
          <p:cNvSpPr txBox="1"/>
          <p:nvPr/>
        </p:nvSpPr>
        <p:spPr>
          <a:xfrm>
            <a:off x="2747306" y="1921961"/>
            <a:ext cx="449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Parameterised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Recursive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Generator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Decorator Functions</a:t>
            </a:r>
          </a:p>
        </p:txBody>
      </p:sp>
    </p:spTree>
    <p:extLst>
      <p:ext uri="{BB962C8B-B14F-4D97-AF65-F5344CB8AC3E}">
        <p14:creationId xmlns:p14="http://schemas.microsoft.com/office/powerpoint/2010/main" val="21965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PYTHON: Day 02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46648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 in Python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on Exercise 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Links:   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DA595-DA22-789E-B6D1-433FF62F8B39}"/>
              </a:ext>
            </a:extLst>
          </p:cNvPr>
          <p:cNvSpPr txBox="1"/>
          <p:nvPr/>
        </p:nvSpPr>
        <p:spPr>
          <a:xfrm>
            <a:off x="2236400" y="3852504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 Exercise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Exercise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 Exercise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 on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4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: Day 03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397474"/>
            <a:ext cx="11060727" cy="4063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We Shifted From Hadoop To Spark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of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Architecture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&amp; Use Cases Of Apache Spark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Deployment Modes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 of: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22AF-690D-00B2-3FE7-088D4FDF12A7}"/>
              </a:ext>
            </a:extLst>
          </p:cNvPr>
          <p:cNvSpPr txBox="1"/>
          <p:nvPr/>
        </p:nvSpPr>
        <p:spPr>
          <a:xfrm>
            <a:off x="2058286" y="4260197"/>
            <a:ext cx="449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PySpark</a:t>
            </a:r>
            <a:r>
              <a:rPr lang="en-GB" dirty="0">
                <a:solidFill>
                  <a:schemeClr val="bg1"/>
                </a:solidFill>
              </a:rPr>
              <a:t>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PySpark</a:t>
            </a:r>
            <a:r>
              <a:rPr lang="en-GB" dirty="0">
                <a:solidFill>
                  <a:schemeClr val="bg1"/>
                </a:solidFill>
              </a:rPr>
              <a:t>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Frames 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0B14C1-3058-D1EE-0003-3A340906034B}"/>
              </a:ext>
            </a:extLst>
          </p:cNvPr>
          <p:cNvSpPr txBox="1">
            <a:spLocks/>
          </p:cNvSpPr>
          <p:nvPr/>
        </p:nvSpPr>
        <p:spPr>
          <a:xfrm>
            <a:off x="5109825" y="656859"/>
            <a:ext cx="7082175" cy="4063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 &amp; Writing CSV Files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SQL: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CC3A1-2C34-7704-824C-D84B73B0E1AD}"/>
              </a:ext>
            </a:extLst>
          </p:cNvPr>
          <p:cNvSpPr txBox="1"/>
          <p:nvPr/>
        </p:nvSpPr>
        <p:spPr>
          <a:xfrm>
            <a:off x="6683690" y="2078642"/>
            <a:ext cx="4496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Select()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Option()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Column()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Concat</a:t>
            </a:r>
            <a:r>
              <a:rPr lang="en-GB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82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: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46648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we need to define schema instead of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inferschema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Types in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 of Schema Using Struct Data Type of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 of explode() Function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 &amp; Writing JSON Files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 Files in Form of Tables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Modes of Writing: Overwrite &amp; Append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Plotting of The Data Frame Using Matplotlib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96C30-393D-C5E9-BA9F-88E652FA7DB8}"/>
              </a:ext>
            </a:extLst>
          </p:cNvPr>
          <p:cNvSpPr txBox="1"/>
          <p:nvPr/>
        </p:nvSpPr>
        <p:spPr>
          <a:xfrm>
            <a:off x="6226627" y="1484139"/>
            <a:ext cx="449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header is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we have a large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22AF-690D-00B2-3FE7-088D4FDF12A7}"/>
              </a:ext>
            </a:extLst>
          </p:cNvPr>
          <p:cNvSpPr txBox="1"/>
          <p:nvPr/>
        </p:nvSpPr>
        <p:spPr>
          <a:xfrm>
            <a:off x="3006099" y="2001316"/>
            <a:ext cx="44960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Struct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56512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2938244"/>
            <a:ext cx="92955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7</a:t>
            </a:r>
            <a:br>
              <a:rPr lang="en-US" dirty="0"/>
            </a:br>
            <a:r>
              <a:rPr lang="en-US" sz="2700" dirty="0"/>
              <a:t>25</a:t>
            </a:r>
            <a:r>
              <a:rPr lang="en-US" sz="2700" baseline="30000" dirty="0"/>
              <a:t>th</a:t>
            </a:r>
            <a:r>
              <a:rPr lang="en-US" sz="2700" dirty="0"/>
              <a:t> September – 29</a:t>
            </a:r>
            <a:r>
              <a:rPr lang="en-US" sz="2700" baseline="30000" dirty="0"/>
              <a:t>th</a:t>
            </a:r>
            <a:r>
              <a:rPr lang="en-US" sz="2700" dirty="0"/>
              <a:t> September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7" y="3974703"/>
            <a:ext cx="10328073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Deployment/DevOps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: Day 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58725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 Handling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 of Your Dataset Using: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partitionBy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 of: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22AF-690D-00B2-3FE7-088D4FDF12A7}"/>
              </a:ext>
            </a:extLst>
          </p:cNvPr>
          <p:cNvSpPr txBox="1"/>
          <p:nvPr/>
        </p:nvSpPr>
        <p:spPr>
          <a:xfrm>
            <a:off x="1900678" y="2543361"/>
            <a:ext cx="3688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filter()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</a:rPr>
              <a:t>desc_nulls_last</a:t>
            </a:r>
            <a:r>
              <a:rPr lang="en-GB" sz="1600" dirty="0">
                <a:solidFill>
                  <a:schemeClr val="bg1"/>
                </a:solidFill>
              </a:rPr>
              <a:t> , </a:t>
            </a:r>
            <a:r>
              <a:rPr lang="en-GB" sz="1600" dirty="0" err="1">
                <a:solidFill>
                  <a:schemeClr val="bg1"/>
                </a:solidFill>
              </a:rPr>
              <a:t>asec_nulls_last</a:t>
            </a:r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</a:rPr>
              <a:t>dropna</a:t>
            </a:r>
            <a:r>
              <a:rPr lang="en-GB" sz="1600" dirty="0">
                <a:solidFill>
                  <a:schemeClr val="bg1"/>
                </a:solidFill>
              </a:rPr>
              <a:t>() , </a:t>
            </a:r>
            <a:r>
              <a:rPr lang="en-GB" sz="1600" dirty="0" err="1">
                <a:solidFill>
                  <a:schemeClr val="bg1"/>
                </a:solidFill>
              </a:rPr>
              <a:t>na.drop</a:t>
            </a:r>
            <a:r>
              <a:rPr lang="en-GB" sz="1600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</a:rPr>
              <a:t>fillna</a:t>
            </a:r>
            <a:r>
              <a:rPr lang="en-GB" sz="1600" dirty="0">
                <a:solidFill>
                  <a:schemeClr val="bg1"/>
                </a:solidFill>
              </a:rPr>
              <a:t>() , </a:t>
            </a:r>
            <a:r>
              <a:rPr lang="en-GB" sz="1600" dirty="0" err="1">
                <a:solidFill>
                  <a:schemeClr val="bg1"/>
                </a:solidFill>
              </a:rPr>
              <a:t>na.fill</a:t>
            </a:r>
            <a:r>
              <a:rPr lang="en-GB" sz="1600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replace()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</a:rPr>
              <a:t>maxRecordsPerFile</a:t>
            </a:r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Databricks: Day 02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58725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Architecture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Level Architecture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Azure Databricks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Creation in Databricks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Creation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 of Data Frames in Databricks Notebook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or Write Files to Data Lake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Databricks to Data Lake (Mounting):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Streaming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96C30-393D-C5E9-BA9F-88E652FA7DB8}"/>
              </a:ext>
            </a:extLst>
          </p:cNvPr>
          <p:cNvSpPr txBox="1"/>
          <p:nvPr/>
        </p:nvSpPr>
        <p:spPr>
          <a:xfrm>
            <a:off x="5024481" y="4901194"/>
            <a:ext cx="449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Using Access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Using 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Using Service Principle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D9A769C-CDC1-3046-71F7-0ABA9322F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6" y="2994446"/>
            <a:ext cx="3448050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DD116C-BCF2-57DC-2CE2-3352E0EAB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26" y="262194"/>
            <a:ext cx="5097758" cy="24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Databricks: Day 03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58725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 Hop Architecture (Bronze Silver Gold Architecture)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Lakehouse: Combination of Data Lake &amp; Data Warehouse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Delta Format: This Format is Used For Storing Data  in Lakehouse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 of Data Lakehouse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CTAS Statements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Widget Creation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Versions &amp; History of Datasets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 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FA3133-DE70-23F6-1872-447B716D7376}"/>
              </a:ext>
            </a:extLst>
          </p:cNvPr>
          <p:cNvSpPr/>
          <p:nvPr/>
        </p:nvSpPr>
        <p:spPr>
          <a:xfrm>
            <a:off x="4717483" y="4021757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FB38D-EEDD-CFE2-1189-20325DE431DC}"/>
              </a:ext>
            </a:extLst>
          </p:cNvPr>
          <p:cNvSpPr/>
          <p:nvPr/>
        </p:nvSpPr>
        <p:spPr>
          <a:xfrm>
            <a:off x="6532840" y="4021757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Blob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E09AE-880C-D653-30F3-03E0A9BBD1D4}"/>
              </a:ext>
            </a:extLst>
          </p:cNvPr>
          <p:cNvSpPr/>
          <p:nvPr/>
        </p:nvSpPr>
        <p:spPr>
          <a:xfrm>
            <a:off x="8307517" y="4032986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Synapse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2D452-5A89-C82D-4F81-34FCA4E81117}"/>
              </a:ext>
            </a:extLst>
          </p:cNvPr>
          <p:cNvSpPr/>
          <p:nvPr/>
        </p:nvSpPr>
        <p:spPr>
          <a:xfrm>
            <a:off x="10021242" y="4032986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Report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92331A-B10A-39C8-00D4-51B347780621}"/>
              </a:ext>
            </a:extLst>
          </p:cNvPr>
          <p:cNvSpPr/>
          <p:nvPr/>
        </p:nvSpPr>
        <p:spPr>
          <a:xfrm>
            <a:off x="2868327" y="4032986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Source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BC20E1-B7DD-E868-599A-67D8268C1D14}"/>
              </a:ext>
            </a:extLst>
          </p:cNvPr>
          <p:cNvCxnSpPr>
            <a:stCxn id="11" idx="3"/>
            <a:endCxn id="5" idx="1"/>
          </p:cNvCxnSpPr>
          <p:nvPr/>
        </p:nvCxnSpPr>
        <p:spPr>
          <a:xfrm flipV="1">
            <a:off x="4061860" y="4252763"/>
            <a:ext cx="655623" cy="112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7EF80C-2A05-C1BB-1EF5-B6B31C12D11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911016" y="4252763"/>
            <a:ext cx="621824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6AFC3-A995-70A6-CA61-8A1F903FF02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726373" y="4252763"/>
            <a:ext cx="581144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D798AF-3C02-05CD-DE56-F0D9BD9E3CFF}"/>
              </a:ext>
            </a:extLst>
          </p:cNvPr>
          <p:cNvCxnSpPr>
            <a:cxnSpLocks/>
          </p:cNvCxnSpPr>
          <p:nvPr/>
        </p:nvCxnSpPr>
        <p:spPr>
          <a:xfrm flipV="1">
            <a:off x="9491154" y="4241534"/>
            <a:ext cx="511243" cy="112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CBBBCE1-3425-8139-9520-861B4451C80C}"/>
              </a:ext>
            </a:extLst>
          </p:cNvPr>
          <p:cNvSpPr/>
          <p:nvPr/>
        </p:nvSpPr>
        <p:spPr>
          <a:xfrm>
            <a:off x="4717483" y="4992563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ADF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D809A-DBB5-BC6E-49A9-3656EC6B62A9}"/>
              </a:ext>
            </a:extLst>
          </p:cNvPr>
          <p:cNvSpPr/>
          <p:nvPr/>
        </p:nvSpPr>
        <p:spPr>
          <a:xfrm>
            <a:off x="6744590" y="4992563"/>
            <a:ext cx="2294869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Data Lakehouse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21C08-2FD9-BA71-0377-06A3721854E6}"/>
              </a:ext>
            </a:extLst>
          </p:cNvPr>
          <p:cNvSpPr/>
          <p:nvPr/>
        </p:nvSpPr>
        <p:spPr>
          <a:xfrm>
            <a:off x="10021242" y="5003792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Report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E67B3C-345B-0605-D556-E4C654108E7B}"/>
              </a:ext>
            </a:extLst>
          </p:cNvPr>
          <p:cNvSpPr/>
          <p:nvPr/>
        </p:nvSpPr>
        <p:spPr>
          <a:xfrm>
            <a:off x="2868327" y="5003792"/>
            <a:ext cx="1193533" cy="46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Source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1F6C75-4565-3D4C-0930-A39DD117730A}"/>
              </a:ext>
            </a:extLst>
          </p:cNvPr>
          <p:cNvCxnSpPr>
            <a:stCxn id="38" idx="3"/>
            <a:endCxn id="34" idx="1"/>
          </p:cNvCxnSpPr>
          <p:nvPr/>
        </p:nvCxnSpPr>
        <p:spPr>
          <a:xfrm flipV="1">
            <a:off x="4061860" y="5223569"/>
            <a:ext cx="655623" cy="112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7A1CBA-1138-59BE-8A9B-998ED10B486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911016" y="5223569"/>
            <a:ext cx="833574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854336-9656-BFD6-B985-6A36D9BCF4F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9039459" y="5223569"/>
            <a:ext cx="981783" cy="112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938244"/>
            <a:ext cx="7781544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WEEK 2</a:t>
            </a:r>
            <a:br>
              <a:rPr lang="en-US" dirty="0"/>
            </a:br>
            <a:r>
              <a:rPr lang="en-US" sz="2700" dirty="0"/>
              <a:t>21</a:t>
            </a:r>
            <a:r>
              <a:rPr lang="en-US" sz="2700" baseline="30000" dirty="0"/>
              <a:t>st</a:t>
            </a:r>
            <a:r>
              <a:rPr lang="en-US" sz="2700" dirty="0"/>
              <a:t> August – 25</a:t>
            </a:r>
            <a:r>
              <a:rPr lang="en-US" sz="2700" baseline="30000" dirty="0"/>
              <a:t>th</a:t>
            </a:r>
            <a:r>
              <a:rPr lang="en-US" sz="2700" dirty="0"/>
              <a:t> August</a:t>
            </a:r>
            <a:endParaRPr lang="en-US" sz="2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8" y="3974703"/>
            <a:ext cx="6803136" cy="18556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ANALYSIS &amp; AGILE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DEVOPS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Containers: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423356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Docker Containers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Services Like On-Premises, IaaS, PaaS, SaaS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 of Docker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Docker: Client Server Architecture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Container Services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22AF-690D-00B2-3FE7-088D4FDF12A7}"/>
              </a:ext>
            </a:extLst>
          </p:cNvPr>
          <p:cNvSpPr txBox="1"/>
          <p:nvPr/>
        </p:nvSpPr>
        <p:spPr>
          <a:xfrm>
            <a:off x="2827204" y="2362770"/>
            <a:ext cx="3582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Easy, Lightweight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Service oriented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Reduction in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3F0BE-C15F-7396-3768-813F9BACB9AF}"/>
              </a:ext>
            </a:extLst>
          </p:cNvPr>
          <p:cNvSpPr txBox="1"/>
          <p:nvPr/>
        </p:nvSpPr>
        <p:spPr>
          <a:xfrm>
            <a:off x="2827204" y="3563782"/>
            <a:ext cx="3582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Fast &amp;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Segregation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Image &amp; Volume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161A2-F611-D7FB-016C-063F67884733}"/>
              </a:ext>
            </a:extLst>
          </p:cNvPr>
          <p:cNvSpPr txBox="1"/>
          <p:nvPr/>
        </p:nvSpPr>
        <p:spPr>
          <a:xfrm>
            <a:off x="3271123" y="5701606"/>
            <a:ext cx="358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Azure Container Insurances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Azure Container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Azure Kubernetes Services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639E67C0-11D7-AA16-EBFB-084F859B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426" y="1567340"/>
            <a:ext cx="5523746" cy="310710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409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Containers: Day 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423356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Kubernetes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 of Kubernetes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Kubernetes: client server architecture, master installed on one machine &amp; node on a separate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machine. </a:t>
            </a:r>
            <a:r>
              <a:rPr lang="en-GB" sz="1800" dirty="0"/>
              <a:t>Master to manage docker containers across multiple Kubernetes code.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AB58C-F673-DB10-49EC-88A1A8C63AF5}"/>
              </a:ext>
            </a:extLst>
          </p:cNvPr>
          <p:cNvSpPr txBox="1"/>
          <p:nvPr/>
        </p:nvSpPr>
        <p:spPr>
          <a:xfrm>
            <a:off x="3233593" y="1921450"/>
            <a:ext cx="4435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Automatic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Self-Healing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Automated Rollouts and Rollbacks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Horizontal Rolling &amp; Load Balancing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01DA9-7155-2516-FA32-4B40B2BD92FB}"/>
              </a:ext>
            </a:extLst>
          </p:cNvPr>
          <p:cNvSpPr txBox="1"/>
          <p:nvPr/>
        </p:nvSpPr>
        <p:spPr>
          <a:xfrm>
            <a:off x="3233593" y="2917101"/>
            <a:ext cx="5039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Resource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Support for Multiple Clouds &amp; Hybrid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Community Support</a:t>
            </a:r>
          </a:p>
        </p:txBody>
      </p:sp>
    </p:spTree>
    <p:extLst>
      <p:ext uri="{BB962C8B-B14F-4D97-AF65-F5344CB8AC3E}">
        <p14:creationId xmlns:p14="http://schemas.microsoft.com/office/powerpoint/2010/main" val="13782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EE60D21D-4CF9-BC2E-ACB5-76C6180A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Creation of Docker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E7513-2CAC-5518-4988-E19FD449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42</a:t>
            </a:fld>
            <a:endParaRPr lang="en-US" noProof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3761-4D89-DF1A-C8D6-E94B0853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53445"/>
            <a:ext cx="8556180" cy="502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641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Azure Deployment/DevOps: Day 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D23F9A-9912-5D85-F78D-502C62EDDD51}"/>
              </a:ext>
            </a:extLst>
          </p:cNvPr>
          <p:cNvSpPr txBox="1">
            <a:spLocks/>
          </p:cNvSpPr>
          <p:nvPr/>
        </p:nvSpPr>
        <p:spPr>
          <a:xfrm>
            <a:off x="597873" y="1587250"/>
            <a:ext cx="11095231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Azure Deployment &amp; DevOps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Agile Methodologies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DevOps Platform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 of DevOps Project on Azure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Repository on Azure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 Pipeline on Azure DevOps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Continuous Integration &amp; Continuous Delivery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</a:t>
            </a:r>
            <a:r>
              <a:rPr lang="en-IN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Excercise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BUSINESS ANALYSIS &amp; AGILE – Day 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Epic, User Story, Task, Sub Task</a:t>
            </a:r>
          </a:p>
          <a:p>
            <a:r>
              <a:rPr lang="en-US" dirty="0"/>
              <a:t>How To Create Story Points</a:t>
            </a:r>
          </a:p>
          <a:p>
            <a:r>
              <a:rPr lang="en-US" dirty="0"/>
              <a:t>DOR (Definition of Ready) &amp; DOD (Definition of Done)</a:t>
            </a:r>
          </a:p>
          <a:p>
            <a:r>
              <a:rPr lang="en-US" dirty="0"/>
              <a:t>Sprint Board</a:t>
            </a:r>
          </a:p>
          <a:p>
            <a:r>
              <a:rPr lang="en-US" dirty="0"/>
              <a:t>Scrum Fundamentals</a:t>
            </a:r>
          </a:p>
          <a:p>
            <a:r>
              <a:rPr lang="en-US" dirty="0"/>
              <a:t>Various Reports: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 Time Examples</a:t>
            </a:r>
          </a:p>
          <a:p>
            <a:r>
              <a:rPr lang="en-US" dirty="0"/>
              <a:t>Estimation</a:t>
            </a:r>
          </a:p>
          <a:p>
            <a:r>
              <a:rPr lang="en-US" dirty="0"/>
              <a:t>Various group activities to understand role of business analysis and stakeholders, hands on  and case studies.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EFC9E-0E16-84F8-3B14-250BD49F71D2}"/>
              </a:ext>
            </a:extLst>
          </p:cNvPr>
          <p:cNvSpPr txBox="1"/>
          <p:nvPr/>
        </p:nvSpPr>
        <p:spPr>
          <a:xfrm>
            <a:off x="2314155" y="3504968"/>
            <a:ext cx="2978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Burndown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Burnup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Velocity Chart</a:t>
            </a:r>
          </a:p>
        </p:txBody>
      </p:sp>
    </p:spTree>
    <p:extLst>
      <p:ext uri="{BB962C8B-B14F-4D97-AF65-F5344CB8AC3E}">
        <p14:creationId xmlns:p14="http://schemas.microsoft.com/office/powerpoint/2010/main" val="40563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DBMS – Day 02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004" y="1438689"/>
            <a:ext cx="6718300" cy="4093243"/>
          </a:xfrm>
        </p:spPr>
        <p:txBody>
          <a:bodyPr/>
          <a:lstStyle/>
          <a:p>
            <a:r>
              <a:rPr lang="en-US" dirty="0"/>
              <a:t>SQL Introduction</a:t>
            </a:r>
          </a:p>
          <a:p>
            <a:r>
              <a:rPr lang="en-US" dirty="0"/>
              <a:t>Normalization: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Joins: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Fetching Data From Multiple Tables</a:t>
            </a:r>
          </a:p>
          <a:p>
            <a:r>
              <a:rPr lang="en-US" dirty="0"/>
              <a:t>Self Reference</a:t>
            </a:r>
          </a:p>
          <a:p>
            <a:r>
              <a:rPr lang="en-US" dirty="0"/>
              <a:t>Sub Queries</a:t>
            </a:r>
          </a:p>
          <a:p>
            <a:r>
              <a:rPr lang="en-US" dirty="0"/>
              <a:t>Usage of AVG, MAX, MIN, HAVING, ORDER BY, GROUP BY, IN BETWEEN, 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34BCC-B33B-CA8D-C99E-596CBF24D136}"/>
              </a:ext>
            </a:extLst>
          </p:cNvPr>
          <p:cNvSpPr txBox="1"/>
          <p:nvPr/>
        </p:nvSpPr>
        <p:spPr>
          <a:xfrm>
            <a:off x="2101970" y="1849672"/>
            <a:ext cx="2863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1NF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2NF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3NF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BCNF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4NF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5NF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CD467-92D7-EEB5-EEAE-B9D3ECDCC731}"/>
              </a:ext>
            </a:extLst>
          </p:cNvPr>
          <p:cNvSpPr txBox="1"/>
          <p:nvPr/>
        </p:nvSpPr>
        <p:spPr>
          <a:xfrm>
            <a:off x="1403231" y="3295531"/>
            <a:ext cx="2863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Inner Join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Outer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Right, Left Outer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Cross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Natural Join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6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SOFTWARE TESTING – Day 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STLC: Software testing life cycle process.</a:t>
            </a:r>
          </a:p>
          <a:p>
            <a:r>
              <a:rPr lang="en-US" dirty="0"/>
              <a:t>Steps in STLC: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Manual Testing</a:t>
            </a:r>
          </a:p>
          <a:p>
            <a:r>
              <a:rPr lang="en-US" dirty="0"/>
              <a:t>Automation Testing</a:t>
            </a:r>
          </a:p>
          <a:p>
            <a:r>
              <a:rPr lang="en-US" dirty="0"/>
              <a:t>Types of Testing: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Case Desing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E214-4583-B384-2E13-703B6ADA4449}"/>
              </a:ext>
            </a:extLst>
          </p:cNvPr>
          <p:cNvSpPr txBox="1"/>
          <p:nvPr/>
        </p:nvSpPr>
        <p:spPr>
          <a:xfrm>
            <a:off x="2251493" y="1966823"/>
            <a:ext cx="2130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Defect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Test Closure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EFC9E-0E16-84F8-3B14-250BD49F71D2}"/>
              </a:ext>
            </a:extLst>
          </p:cNvPr>
          <p:cNvSpPr txBox="1"/>
          <p:nvPr/>
        </p:nvSpPr>
        <p:spPr>
          <a:xfrm>
            <a:off x="2360761" y="4619140"/>
            <a:ext cx="2978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Unit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Integration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System Integration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System Testing</a:t>
            </a:r>
          </a:p>
        </p:txBody>
      </p:sp>
    </p:spTree>
    <p:extLst>
      <p:ext uri="{BB962C8B-B14F-4D97-AF65-F5344CB8AC3E}">
        <p14:creationId xmlns:p14="http://schemas.microsoft.com/office/powerpoint/2010/main" val="12107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CLOUD – Day 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Cloud Computing &amp; Its Architecture &amp; </a:t>
            </a:r>
            <a:r>
              <a:rPr lang="en-US" dirty="0" err="1"/>
              <a:t>Characterstics</a:t>
            </a:r>
            <a:endParaRPr lang="en-US" dirty="0"/>
          </a:p>
          <a:p>
            <a:r>
              <a:rPr lang="en-US" dirty="0"/>
              <a:t>Cloud Models: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Microsoft Azure &amp; AWS Overview</a:t>
            </a:r>
          </a:p>
          <a:p>
            <a:r>
              <a:rPr lang="en-US" dirty="0"/>
              <a:t>Virtualization &amp; Virtual Machines</a:t>
            </a:r>
          </a:p>
          <a:p>
            <a:r>
              <a:rPr lang="en-US" dirty="0"/>
              <a:t>Containers (Light weight VMs)</a:t>
            </a:r>
          </a:p>
          <a:p>
            <a:r>
              <a:rPr lang="en-US" dirty="0"/>
              <a:t>Creating Virtual Machine on Azure Platform</a:t>
            </a:r>
          </a:p>
          <a:p>
            <a:r>
              <a:rPr lang="en-US" dirty="0"/>
              <a:t>Cloud Computing Service Layers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56A47-0574-335E-8587-2F0B3AE303E4}"/>
              </a:ext>
            </a:extLst>
          </p:cNvPr>
          <p:cNvSpPr txBox="1"/>
          <p:nvPr/>
        </p:nvSpPr>
        <p:spPr>
          <a:xfrm>
            <a:off x="2147976" y="1984076"/>
            <a:ext cx="3165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SaaS (Software as a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bg1"/>
                </a:solidFill>
              </a:rPr>
              <a:t>FaaS</a:t>
            </a:r>
            <a:r>
              <a:rPr lang="en-GB" sz="1400" dirty="0">
                <a:solidFill>
                  <a:schemeClr val="bg1"/>
                </a:solidFill>
              </a:rPr>
              <a:t> (Function as a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PaaS (Platform as a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CaaS (Container as a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IaaS </a:t>
            </a:r>
            <a:r>
              <a:rPr lang="en-GB" sz="1400" dirty="0">
                <a:solidFill>
                  <a:schemeClr val="bg1"/>
                </a:solidFill>
              </a:rPr>
              <a:t>(Infrastructure as a Service)</a:t>
            </a:r>
          </a:p>
        </p:txBody>
      </p:sp>
    </p:spTree>
    <p:extLst>
      <p:ext uri="{BB962C8B-B14F-4D97-AF65-F5344CB8AC3E}">
        <p14:creationId xmlns:p14="http://schemas.microsoft.com/office/powerpoint/2010/main" val="3911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04" y="542925"/>
            <a:ext cx="11214100" cy="535531"/>
          </a:xfrm>
        </p:spPr>
        <p:txBody>
          <a:bodyPr/>
          <a:lstStyle/>
          <a:p>
            <a:r>
              <a:rPr lang="en-US" dirty="0"/>
              <a:t>DEVOPS – Day 05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CD (Continuous Delivery):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 to CI (Continuous Integration):</a:t>
            </a:r>
          </a:p>
          <a:p>
            <a:endParaRPr lang="en-US" dirty="0"/>
          </a:p>
          <a:p>
            <a:r>
              <a:rPr lang="en-US" dirty="0"/>
              <a:t>Monolithic Architecture (Tightly Coupled)</a:t>
            </a:r>
          </a:p>
          <a:p>
            <a:r>
              <a:rPr lang="en-US" dirty="0"/>
              <a:t>Loosely Coupled Architecture  </a:t>
            </a:r>
          </a:p>
          <a:p>
            <a:r>
              <a:rPr lang="en-US" dirty="0"/>
              <a:t>Microservice Architecture </a:t>
            </a:r>
          </a:p>
          <a:p>
            <a:r>
              <a:rPr lang="en-US" dirty="0"/>
              <a:t>Hands on training on how to create a VM on Microsoft Azure.</a:t>
            </a:r>
          </a:p>
          <a:p>
            <a:r>
              <a:rPr lang="en-US" dirty="0"/>
              <a:t>Hands on training on </a:t>
            </a:r>
            <a:r>
              <a:rPr lang="en-US" dirty="0" err="1"/>
              <a:t>Github</a:t>
            </a:r>
            <a:r>
              <a:rPr lang="en-US" dirty="0"/>
              <a:t> Actions, workflow.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1DEDA-1DE6-6A57-BB76-9EB4F7CCD12F}"/>
              </a:ext>
            </a:extLst>
          </p:cNvPr>
          <p:cNvSpPr txBox="1"/>
          <p:nvPr/>
        </p:nvSpPr>
        <p:spPr>
          <a:xfrm>
            <a:off x="4586376" y="1633555"/>
            <a:ext cx="3910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Infra as Code: YAML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EX: 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Config Management: Installing app on infra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Ex: Ansible, Chef, Puppet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E0953-2330-07F9-E5C3-6285A4E944EE}"/>
              </a:ext>
            </a:extLst>
          </p:cNvPr>
          <p:cNvSpPr txBox="1"/>
          <p:nvPr/>
        </p:nvSpPr>
        <p:spPr>
          <a:xfrm>
            <a:off x="4633822" y="2771225"/>
            <a:ext cx="213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bg1"/>
                </a:solidFill>
              </a:rPr>
              <a:t>Github</a:t>
            </a:r>
            <a:r>
              <a:rPr lang="en-GB" sz="1400" dirty="0">
                <a:solidFill>
                  <a:schemeClr val="bg1"/>
                </a:solidFill>
              </a:rPr>
              <a:t> Actions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1678</TotalTime>
  <Words>2093</Words>
  <Application>Microsoft Office PowerPoint</Application>
  <PresentationFormat>Widescreen</PresentationFormat>
  <Paragraphs>613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Courier New</vt:lpstr>
      <vt:lpstr>Trade Gothic LT Pro</vt:lpstr>
      <vt:lpstr>Trebuchet MS</vt:lpstr>
      <vt:lpstr>Wingdings</vt:lpstr>
      <vt:lpstr>Office Theme</vt:lpstr>
      <vt:lpstr>BOOTCAMP JOURNEY</vt:lpstr>
      <vt:lpstr>WEEK 1  14th August – 18th August</vt:lpstr>
      <vt:lpstr>BUSINESS ANALYSIS &amp; AGILE – Day 04</vt:lpstr>
      <vt:lpstr>WEEK 2 21st August – 25th August</vt:lpstr>
      <vt:lpstr>BUSINESS ANALYSIS &amp; AGILE – Day 01</vt:lpstr>
      <vt:lpstr>DBMS – Day 02</vt:lpstr>
      <vt:lpstr>SOFTWARE TESTING – Day 03</vt:lpstr>
      <vt:lpstr>CLOUD – Day 04</vt:lpstr>
      <vt:lpstr>DEVOPS – Day 05</vt:lpstr>
      <vt:lpstr>WEEK 3 28th August – 1st September</vt:lpstr>
      <vt:lpstr>CASE STUDY – Day 01</vt:lpstr>
      <vt:lpstr>DATABASE MANAGEMENT SYSTEM – Day 02</vt:lpstr>
      <vt:lpstr>DATABASE MANAGEMENT SYSTEM – Day 02</vt:lpstr>
      <vt:lpstr>Schema, Datawarehouse Structure, SCD, BIG DATA - – Day 03</vt:lpstr>
      <vt:lpstr>Schema, Datawarehouse Structure, SCD, BIG DATA  – Day 03</vt:lpstr>
      <vt:lpstr>AZURE SQL – Day 04</vt:lpstr>
      <vt:lpstr>AZURE SQL – Day 05</vt:lpstr>
      <vt:lpstr>WEEK 4 4th September – 8th September</vt:lpstr>
      <vt:lpstr>AZURE DATA STORAGE: Day 01</vt:lpstr>
      <vt:lpstr>AZURE DATA STORAGE: Day 02</vt:lpstr>
      <vt:lpstr>AZURE DATA FACTORY: Day 03</vt:lpstr>
      <vt:lpstr>AZURE DATA FACTORY ACTIVITIES: Day 04</vt:lpstr>
      <vt:lpstr>AZURE DATA FACTORY ACTIVITIES: Day 05</vt:lpstr>
      <vt:lpstr>WEEK 5 12th September – 15th September</vt:lpstr>
      <vt:lpstr>AZURE SYNAPSE: Day 01</vt:lpstr>
      <vt:lpstr>AZURE SYNAPSE: Day 01</vt:lpstr>
      <vt:lpstr>POWER BI: Day 02</vt:lpstr>
      <vt:lpstr>POWER BI: Day 03</vt:lpstr>
      <vt:lpstr>HANDS ON &amp; PYTHON: Day 04</vt:lpstr>
      <vt:lpstr>HANDS ON &amp; PYTHON: Day 04</vt:lpstr>
      <vt:lpstr>WEEK 6 19th September – 22nd September</vt:lpstr>
      <vt:lpstr>PYTHON: Day 01</vt:lpstr>
      <vt:lpstr>PYTHON: Day 02</vt:lpstr>
      <vt:lpstr>PySPARK: Day 03</vt:lpstr>
      <vt:lpstr>PySPARK: Day 04</vt:lpstr>
      <vt:lpstr>WEEK 7 25th September – 29th September</vt:lpstr>
      <vt:lpstr>PySpark: Day 01</vt:lpstr>
      <vt:lpstr>Databricks: Day 02</vt:lpstr>
      <vt:lpstr>Databricks: Day 03</vt:lpstr>
      <vt:lpstr>Azure Containers: Day 04</vt:lpstr>
      <vt:lpstr>Azure Containers: Day 04</vt:lpstr>
      <vt:lpstr>Creation of Docker Image</vt:lpstr>
      <vt:lpstr>Azure Deployment/DevOps: Day 05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JOURNEY</dc:title>
  <dc:creator>Patel, Anushka SBOBNG-PTIY/FHF</dc:creator>
  <cp:lastModifiedBy>Patel, Anushka SBOBNG-PTIY/FHF</cp:lastModifiedBy>
  <cp:revision>2</cp:revision>
  <dcterms:created xsi:type="dcterms:W3CDTF">2023-08-25T08:46:49Z</dcterms:created>
  <dcterms:modified xsi:type="dcterms:W3CDTF">2023-09-29T12:26:38Z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